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  <p:sldMasterId id="2147483670" r:id="rId6"/>
    <p:sldMasterId id="2147483698" r:id="rId7"/>
    <p:sldMasterId id="2147483697" r:id="rId8"/>
  </p:sldMasterIdLst>
  <p:notesMasterIdLst>
    <p:notesMasterId r:id="rId30"/>
  </p:notesMasterIdLst>
  <p:sldIdLst>
    <p:sldId id="263" r:id="rId9"/>
    <p:sldId id="396" r:id="rId10"/>
    <p:sldId id="258" r:id="rId11"/>
    <p:sldId id="395" r:id="rId12"/>
    <p:sldId id="438" r:id="rId13"/>
    <p:sldId id="259" r:id="rId14"/>
    <p:sldId id="440" r:id="rId15"/>
    <p:sldId id="441" r:id="rId16"/>
    <p:sldId id="403" r:id="rId17"/>
    <p:sldId id="405" r:id="rId18"/>
    <p:sldId id="406" r:id="rId19"/>
    <p:sldId id="439" r:id="rId20"/>
    <p:sldId id="436" r:id="rId21"/>
    <p:sldId id="420" r:id="rId22"/>
    <p:sldId id="442" r:id="rId23"/>
    <p:sldId id="445" r:id="rId24"/>
    <p:sldId id="301" r:id="rId25"/>
    <p:sldId id="443" r:id="rId26"/>
    <p:sldId id="397" r:id="rId27"/>
    <p:sldId id="444" r:id="rId28"/>
    <p:sldId id="305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kon Sundbø" initials="HS" lastIdx="1" clrIdx="0">
    <p:extLst>
      <p:ext uri="{19B8F6BF-5375-455C-9EA6-DF929625EA0E}">
        <p15:presenceInfo xmlns:p15="http://schemas.microsoft.com/office/powerpoint/2012/main" userId="S::haakons@uia.no::60fa1391-13a8-47b4-93d3-adf540cc9f20" providerId="AD"/>
      </p:ext>
    </p:extLst>
  </p:cmAuthor>
  <p:cmAuthor id="2" name="Maria Taraldsen" initials="MT" lastIdx="1" clrIdx="1">
    <p:extLst>
      <p:ext uri="{19B8F6BF-5375-455C-9EA6-DF929625EA0E}">
        <p15:presenceInfo xmlns:p15="http://schemas.microsoft.com/office/powerpoint/2012/main" userId="S::mariat@uia.no::47459f61-7549-4fda-9546-c4b5f18168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0D83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akon Sundbø" userId="60fa1391-13a8-47b4-93d3-adf540cc9f20" providerId="ADAL" clId="{5437C339-CC7F-494A-868D-00639BB6E6A5}"/>
    <pc:docChg chg="undo redo custSel addSld delSld modSld">
      <pc:chgData name="Haakon Sundbø" userId="60fa1391-13a8-47b4-93d3-adf540cc9f20" providerId="ADAL" clId="{5437C339-CC7F-494A-868D-00639BB6E6A5}" dt="2021-04-20T11:51:40.762" v="2301" actId="20577"/>
      <pc:docMkLst>
        <pc:docMk/>
      </pc:docMkLst>
      <pc:sldChg chg="modSp del mod">
        <pc:chgData name="Haakon Sundbø" userId="60fa1391-13a8-47b4-93d3-adf540cc9f20" providerId="ADAL" clId="{5437C339-CC7F-494A-868D-00639BB6E6A5}" dt="2021-04-19T07:36:29.912" v="667" actId="2696"/>
        <pc:sldMkLst>
          <pc:docMk/>
          <pc:sldMk cId="2311662959" sldId="256"/>
        </pc:sldMkLst>
        <pc:spChg chg="mod">
          <ac:chgData name="Haakon Sundbø" userId="60fa1391-13a8-47b4-93d3-adf540cc9f20" providerId="ADAL" clId="{5437C339-CC7F-494A-868D-00639BB6E6A5}" dt="2021-04-16T07:44:51.474" v="178" actId="1076"/>
          <ac:spMkLst>
            <pc:docMk/>
            <pc:sldMk cId="2311662959" sldId="256"/>
            <ac:spMk id="2" creationId="{5A0ADD51-990E-684D-92B4-44065770E1A3}"/>
          </ac:spMkLst>
        </pc:spChg>
        <pc:spChg chg="mod">
          <ac:chgData name="Haakon Sundbø" userId="60fa1391-13a8-47b4-93d3-adf540cc9f20" providerId="ADAL" clId="{5437C339-CC7F-494A-868D-00639BB6E6A5}" dt="2021-04-16T07:44:51.474" v="178" actId="1076"/>
          <ac:spMkLst>
            <pc:docMk/>
            <pc:sldMk cId="2311662959" sldId="256"/>
            <ac:spMk id="3" creationId="{1AB9D242-D990-014F-A2DC-D56D36BE0D94}"/>
          </ac:spMkLst>
        </pc:spChg>
      </pc:sldChg>
      <pc:sldChg chg="modSp del mod">
        <pc:chgData name="Haakon Sundbø" userId="60fa1391-13a8-47b4-93d3-adf540cc9f20" providerId="ADAL" clId="{5437C339-CC7F-494A-868D-00639BB6E6A5}" dt="2021-04-19T07:39:41.003" v="795" actId="2696"/>
        <pc:sldMkLst>
          <pc:docMk/>
          <pc:sldMk cId="4190851185" sldId="257"/>
        </pc:sldMkLst>
        <pc:spChg chg="mod">
          <ac:chgData name="Haakon Sundbø" userId="60fa1391-13a8-47b4-93d3-adf540cc9f20" providerId="ADAL" clId="{5437C339-CC7F-494A-868D-00639BB6E6A5}" dt="2021-04-19T07:29:09.561" v="597" actId="20577"/>
          <ac:spMkLst>
            <pc:docMk/>
            <pc:sldMk cId="4190851185" sldId="257"/>
            <ac:spMk id="3" creationId="{9BE7F32A-1242-AF4E-B529-AC1D305EF64B}"/>
          </ac:spMkLst>
        </pc:spChg>
      </pc:sldChg>
      <pc:sldChg chg="addSp delSp modSp mod addCm modCm">
        <pc:chgData name="Haakon Sundbø" userId="60fa1391-13a8-47b4-93d3-adf540cc9f20" providerId="ADAL" clId="{5437C339-CC7F-494A-868D-00639BB6E6A5}" dt="2021-04-19T11:32:57.719" v="810"/>
        <pc:sldMkLst>
          <pc:docMk/>
          <pc:sldMk cId="1349975656" sldId="258"/>
        </pc:sldMkLst>
        <pc:spChg chg="mod">
          <ac:chgData name="Haakon Sundbø" userId="60fa1391-13a8-47b4-93d3-adf540cc9f20" providerId="ADAL" clId="{5437C339-CC7F-494A-868D-00639BB6E6A5}" dt="2021-04-19T07:28:29.789" v="594" actId="20577"/>
          <ac:spMkLst>
            <pc:docMk/>
            <pc:sldMk cId="1349975656" sldId="258"/>
            <ac:spMk id="3" creationId="{68572EA5-DEE7-4A55-8283-016ECCD8CFC8}"/>
          </ac:spMkLst>
        </pc:spChg>
        <pc:spChg chg="add del mod">
          <ac:chgData name="Haakon Sundbø" userId="60fa1391-13a8-47b4-93d3-adf540cc9f20" providerId="ADAL" clId="{5437C339-CC7F-494A-868D-00639BB6E6A5}" dt="2021-04-19T11:30:45.719" v="799"/>
          <ac:spMkLst>
            <pc:docMk/>
            <pc:sldMk cId="1349975656" sldId="258"/>
            <ac:spMk id="4" creationId="{3478D46A-176B-274D-B3BD-3C5D9BEF7572}"/>
          </ac:spMkLst>
        </pc:spChg>
        <pc:spChg chg="add del mod">
          <ac:chgData name="Haakon Sundbø" userId="60fa1391-13a8-47b4-93d3-adf540cc9f20" providerId="ADAL" clId="{5437C339-CC7F-494A-868D-00639BB6E6A5}" dt="2021-04-19T11:32:57.719" v="810"/>
          <ac:spMkLst>
            <pc:docMk/>
            <pc:sldMk cId="1349975656" sldId="258"/>
            <ac:spMk id="5" creationId="{B2595443-1C7B-324A-B908-C6DEEB44EE52}"/>
          </ac:spMkLst>
        </pc:spChg>
      </pc:sldChg>
      <pc:sldChg chg="addSp delSp modSp new mod setBg">
        <pc:chgData name="Haakon Sundbø" userId="60fa1391-13a8-47b4-93d3-adf540cc9f20" providerId="ADAL" clId="{5437C339-CC7F-494A-868D-00639BB6E6A5}" dt="2021-04-20T11:49:44.389" v="2249" actId="1035"/>
        <pc:sldMkLst>
          <pc:docMk/>
          <pc:sldMk cId="1298538523" sldId="259"/>
        </pc:sldMkLst>
        <pc:spChg chg="add del mod">
          <ac:chgData name="Haakon Sundbø" userId="60fa1391-13a8-47b4-93d3-adf540cc9f20" providerId="ADAL" clId="{5437C339-CC7F-494A-868D-00639BB6E6A5}" dt="2021-04-19T11:34:23.984" v="876"/>
          <ac:spMkLst>
            <pc:docMk/>
            <pc:sldMk cId="1298538523" sldId="259"/>
            <ac:spMk id="2" creationId="{5825C9AB-AC71-5B4B-AA98-52C4A163AF94}"/>
          </ac:spMkLst>
        </pc:spChg>
        <pc:spChg chg="add mod">
          <ac:chgData name="Haakon Sundbø" userId="60fa1391-13a8-47b4-93d3-adf540cc9f20" providerId="ADAL" clId="{5437C339-CC7F-494A-868D-00639BB6E6A5}" dt="2021-04-19T11:36:28.228" v="916" actId="1076"/>
          <ac:spMkLst>
            <pc:docMk/>
            <pc:sldMk cId="1298538523" sldId="259"/>
            <ac:spMk id="6" creationId="{39550EB6-A02C-F742-9EFB-785136D2AC21}"/>
          </ac:spMkLst>
        </pc:spChg>
        <pc:spChg chg="add del mod">
          <ac:chgData name="Haakon Sundbø" userId="60fa1391-13a8-47b4-93d3-adf540cc9f20" providerId="ADAL" clId="{5437C339-CC7F-494A-868D-00639BB6E6A5}" dt="2021-04-19T11:34:51.290" v="883"/>
          <ac:spMkLst>
            <pc:docMk/>
            <pc:sldMk cId="1298538523" sldId="259"/>
            <ac:spMk id="7" creationId="{05530CF8-89D2-FB45-8044-EA21BAC02F4D}"/>
          </ac:spMkLst>
        </pc:spChg>
        <pc:spChg chg="add del">
          <ac:chgData name="Haakon Sundbø" userId="60fa1391-13a8-47b4-93d3-adf540cc9f20" providerId="ADAL" clId="{5437C339-CC7F-494A-868D-00639BB6E6A5}" dt="2021-04-19T07:10:43.580" v="262" actId="478"/>
          <ac:spMkLst>
            <pc:docMk/>
            <pc:sldMk cId="1298538523" sldId="259"/>
            <ac:spMk id="7" creationId="{B83D9A9F-C30D-9140-9E8D-90EC0CC41822}"/>
          </ac:spMkLst>
        </pc:spChg>
        <pc:spChg chg="add del mod">
          <ac:chgData name="Haakon Sundbø" userId="60fa1391-13a8-47b4-93d3-adf540cc9f20" providerId="ADAL" clId="{5437C339-CC7F-494A-868D-00639BB6E6A5}" dt="2021-04-19T07:11:23.244" v="270" actId="478"/>
          <ac:spMkLst>
            <pc:docMk/>
            <pc:sldMk cId="1298538523" sldId="259"/>
            <ac:spMk id="8" creationId="{B97FF659-BF2D-9448-9BD7-AB0B401D3F27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15" creationId="{173D666B-AC80-594C-A196-FCED35979541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16" creationId="{5ED0CBD5-5685-4448-B45F-AF6F58260696}"/>
          </ac:spMkLst>
        </pc:spChg>
        <pc:spChg chg="add mod topLvl">
          <ac:chgData name="Haakon Sundbø" userId="60fa1391-13a8-47b4-93d3-adf540cc9f20" providerId="ADAL" clId="{5437C339-CC7F-494A-868D-00639BB6E6A5}" dt="2021-04-19T11:32:33.368" v="806" actId="207"/>
          <ac:spMkLst>
            <pc:docMk/>
            <pc:sldMk cId="1298538523" sldId="259"/>
            <ac:spMk id="17" creationId="{E1C1D1C9-ECAD-DE47-97D1-8E1A12179ECC}"/>
          </ac:spMkLst>
        </pc:spChg>
        <pc:spChg chg="add mod topLvl">
          <ac:chgData name="Haakon Sundbø" userId="60fa1391-13a8-47b4-93d3-adf540cc9f20" providerId="ADAL" clId="{5437C339-CC7F-494A-868D-00639BB6E6A5}" dt="2021-04-19T11:32:33.368" v="806" actId="207"/>
          <ac:spMkLst>
            <pc:docMk/>
            <pc:sldMk cId="1298538523" sldId="259"/>
            <ac:spMk id="18" creationId="{DD1B0A41-1882-9247-9080-2A557AB88182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19" creationId="{7F895A97-5EE6-8245-A6D1-79F9339C1F9B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20" creationId="{8768599D-FDD0-8048-BE8A-377F05295C69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21" creationId="{73D28EC9-49D1-1F41-8A67-57CA4E89B94B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22" creationId="{2F05370E-8979-E84E-A2EA-4402357818A4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23" creationId="{880888CB-0103-DC4E-9D5D-BE376E203E68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24" creationId="{326D3AB0-D28B-DB46-9BBB-3B95D89C3AB3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25" creationId="{3CEEFDA8-FEB3-DE4A-8C77-42A30CAAC3A4}"/>
          </ac:spMkLst>
        </pc:spChg>
        <pc:spChg chg="add mod topLvl">
          <ac:chgData name="Haakon Sundbø" userId="60fa1391-13a8-47b4-93d3-adf540cc9f20" providerId="ADAL" clId="{5437C339-CC7F-494A-868D-00639BB6E6A5}" dt="2021-04-19T07:19:51.590" v="441" actId="165"/>
          <ac:spMkLst>
            <pc:docMk/>
            <pc:sldMk cId="1298538523" sldId="259"/>
            <ac:spMk id="26" creationId="{11F44FAA-3E86-2942-AF0B-12E1C0AE1A20}"/>
          </ac:spMkLst>
        </pc:spChg>
        <pc:spChg chg="add mod">
          <ac:chgData name="Haakon Sundbø" userId="60fa1391-13a8-47b4-93d3-adf540cc9f20" providerId="ADAL" clId="{5437C339-CC7F-494A-868D-00639BB6E6A5}" dt="2021-04-20T11:49:44.389" v="2249" actId="1035"/>
          <ac:spMkLst>
            <pc:docMk/>
            <pc:sldMk cId="1298538523" sldId="259"/>
            <ac:spMk id="27" creationId="{1BB92C94-CAAB-6A4A-B219-88A94D2DAB4A}"/>
          </ac:spMkLst>
        </pc:spChg>
        <pc:grpChg chg="add del mod">
          <ac:chgData name="Haakon Sundbø" userId="60fa1391-13a8-47b4-93d3-adf540cc9f20" providerId="ADAL" clId="{5437C339-CC7F-494A-868D-00639BB6E6A5}" dt="2021-04-19T07:19:51.590" v="441" actId="165"/>
          <ac:grpSpMkLst>
            <pc:docMk/>
            <pc:sldMk cId="1298538523" sldId="259"/>
            <ac:grpSpMk id="27" creationId="{57FABD63-068C-C949-A024-617488EBEFF0}"/>
          </ac:grpSpMkLst>
        </pc:grpChg>
        <pc:picChg chg="add mod topLvl modCrop">
          <ac:chgData name="Haakon Sundbø" userId="60fa1391-13a8-47b4-93d3-adf540cc9f20" providerId="ADAL" clId="{5437C339-CC7F-494A-868D-00639BB6E6A5}" dt="2021-04-19T07:19:51.590" v="441" actId="165"/>
          <ac:picMkLst>
            <pc:docMk/>
            <pc:sldMk cId="1298538523" sldId="259"/>
            <ac:picMk id="3" creationId="{B31B2029-978B-514B-89B2-FE31685720B4}"/>
          </ac:picMkLst>
        </pc:picChg>
        <pc:picChg chg="add mod topLvl modCrop">
          <ac:chgData name="Haakon Sundbø" userId="60fa1391-13a8-47b4-93d3-adf540cc9f20" providerId="ADAL" clId="{5437C339-CC7F-494A-868D-00639BB6E6A5}" dt="2021-04-19T07:20:25.241" v="445" actId="1076"/>
          <ac:picMkLst>
            <pc:docMk/>
            <pc:sldMk cId="1298538523" sldId="259"/>
            <ac:picMk id="4" creationId="{136601DC-D8D9-0C42-BAB1-4E43D0D73CAC}"/>
          </ac:picMkLst>
        </pc:picChg>
        <pc:picChg chg="add mod topLvl modCrop">
          <ac:chgData name="Haakon Sundbø" userId="60fa1391-13a8-47b4-93d3-adf540cc9f20" providerId="ADAL" clId="{5437C339-CC7F-494A-868D-00639BB6E6A5}" dt="2021-04-19T11:34:16.130" v="873" actId="1076"/>
          <ac:picMkLst>
            <pc:docMk/>
            <pc:sldMk cId="1298538523" sldId="259"/>
            <ac:picMk id="5" creationId="{0D5BF4FC-73D4-3446-A314-0BF0BCB4A725}"/>
          </ac:picMkLst>
        </pc:picChg>
        <pc:picChg chg="add del mod">
          <ac:chgData name="Haakon Sundbø" userId="60fa1391-13a8-47b4-93d3-adf540cc9f20" providerId="ADAL" clId="{5437C339-CC7F-494A-868D-00639BB6E6A5}" dt="2021-04-19T07:09:54.242" v="260" actId="478"/>
          <ac:picMkLst>
            <pc:docMk/>
            <pc:sldMk cId="1298538523" sldId="259"/>
            <ac:picMk id="6" creationId="{338A53B0-FECB-894B-B0A8-20F90B17124D}"/>
          </ac:picMkLst>
        </pc:picChg>
        <pc:picChg chg="add mod topLvl modCrop">
          <ac:chgData name="Haakon Sundbø" userId="60fa1391-13a8-47b4-93d3-adf540cc9f20" providerId="ADAL" clId="{5437C339-CC7F-494A-868D-00639BB6E6A5}" dt="2021-04-19T07:19:51.590" v="441" actId="165"/>
          <ac:picMkLst>
            <pc:docMk/>
            <pc:sldMk cId="1298538523" sldId="259"/>
            <ac:picMk id="9" creationId="{7C017354-01E4-824B-BB7B-335A86AB7FD7}"/>
          </ac:picMkLst>
        </pc:picChg>
        <pc:picChg chg="add mod topLvl modCrop">
          <ac:chgData name="Haakon Sundbø" userId="60fa1391-13a8-47b4-93d3-adf540cc9f20" providerId="ADAL" clId="{5437C339-CC7F-494A-868D-00639BB6E6A5}" dt="2021-04-19T07:19:51.590" v="441" actId="165"/>
          <ac:picMkLst>
            <pc:docMk/>
            <pc:sldMk cId="1298538523" sldId="259"/>
            <ac:picMk id="10" creationId="{D59DF3F3-E730-FF4D-BDFD-FDD26494C8DC}"/>
          </ac:picMkLst>
        </pc:picChg>
        <pc:picChg chg="add mod topLvl modCrop">
          <ac:chgData name="Haakon Sundbø" userId="60fa1391-13a8-47b4-93d3-adf540cc9f20" providerId="ADAL" clId="{5437C339-CC7F-494A-868D-00639BB6E6A5}" dt="2021-04-19T07:19:51.590" v="441" actId="165"/>
          <ac:picMkLst>
            <pc:docMk/>
            <pc:sldMk cId="1298538523" sldId="259"/>
            <ac:picMk id="11" creationId="{67E17C90-B61B-5844-8651-2A972EF1D9C0}"/>
          </ac:picMkLst>
        </pc:picChg>
        <pc:picChg chg="add mod topLvl modCrop">
          <ac:chgData name="Haakon Sundbø" userId="60fa1391-13a8-47b4-93d3-adf540cc9f20" providerId="ADAL" clId="{5437C339-CC7F-494A-868D-00639BB6E6A5}" dt="2021-04-19T11:32:33.463" v="807" actId="29295"/>
          <ac:picMkLst>
            <pc:docMk/>
            <pc:sldMk cId="1298538523" sldId="259"/>
            <ac:picMk id="12" creationId="{58319EAD-114F-8946-BB26-F74B86562CAE}"/>
          </ac:picMkLst>
        </pc:picChg>
        <pc:picChg chg="add mod topLvl modCrop">
          <ac:chgData name="Haakon Sundbø" userId="60fa1391-13a8-47b4-93d3-adf540cc9f20" providerId="ADAL" clId="{5437C339-CC7F-494A-868D-00639BB6E6A5}" dt="2021-04-19T07:19:51.590" v="441" actId="165"/>
          <ac:picMkLst>
            <pc:docMk/>
            <pc:sldMk cId="1298538523" sldId="259"/>
            <ac:picMk id="13" creationId="{11FA227E-F257-D647-8C62-C6E0C503CDAC}"/>
          </ac:picMkLst>
        </pc:picChg>
        <pc:picChg chg="add mod topLvl modCrop">
          <ac:chgData name="Haakon Sundbø" userId="60fa1391-13a8-47b4-93d3-adf540cc9f20" providerId="ADAL" clId="{5437C339-CC7F-494A-868D-00639BB6E6A5}" dt="2021-04-19T07:19:51.590" v="441" actId="165"/>
          <ac:picMkLst>
            <pc:docMk/>
            <pc:sldMk cId="1298538523" sldId="259"/>
            <ac:picMk id="14" creationId="{28D24637-61A6-DE4B-A271-98CF265ACF62}"/>
          </ac:picMkLst>
        </pc:picChg>
        <pc:cxnChg chg="add mod">
          <ac:chgData name="Haakon Sundbø" userId="60fa1391-13a8-47b4-93d3-adf540cc9f20" providerId="ADAL" clId="{5437C339-CC7F-494A-868D-00639BB6E6A5}" dt="2021-04-20T11:49:32.909" v="2240" actId="14100"/>
          <ac:cxnSpMkLst>
            <pc:docMk/>
            <pc:sldMk cId="1298538523" sldId="259"/>
            <ac:cxnSpMk id="29" creationId="{A3F69EE6-5F0C-4A4D-9035-86204E99C376}"/>
          </ac:cxnSpMkLst>
        </pc:cxnChg>
        <pc:cxnChg chg="add mod">
          <ac:chgData name="Haakon Sundbø" userId="60fa1391-13a8-47b4-93d3-adf540cc9f20" providerId="ADAL" clId="{5437C339-CC7F-494A-868D-00639BB6E6A5}" dt="2021-04-20T11:49:36.624" v="2241" actId="14100"/>
          <ac:cxnSpMkLst>
            <pc:docMk/>
            <pc:sldMk cId="1298538523" sldId="259"/>
            <ac:cxnSpMk id="31" creationId="{122EDD7E-F491-0144-9EDB-63B974FB042E}"/>
          </ac:cxnSpMkLst>
        </pc:cxnChg>
      </pc:sldChg>
      <pc:sldChg chg="addSp delSp modSp add mod">
        <pc:chgData name="Haakon Sundbø" userId="60fa1391-13a8-47b4-93d3-adf540cc9f20" providerId="ADAL" clId="{5437C339-CC7F-494A-868D-00639BB6E6A5}" dt="2021-04-19T11:36:30.076" v="917"/>
        <pc:sldMkLst>
          <pc:docMk/>
          <pc:sldMk cId="3495785303" sldId="260"/>
        </pc:sldMkLst>
        <pc:spChg chg="add mod">
          <ac:chgData name="Haakon Sundbø" userId="60fa1391-13a8-47b4-93d3-adf540cc9f20" providerId="ADAL" clId="{5437C339-CC7F-494A-868D-00639BB6E6A5}" dt="2021-04-19T11:36:30.076" v="917"/>
          <ac:spMkLst>
            <pc:docMk/>
            <pc:sldMk cId="3495785303" sldId="260"/>
            <ac:spMk id="10" creationId="{71028F80-5D6C-454A-B0A3-57ADE7589185}"/>
          </ac:spMkLst>
        </pc:spChg>
        <pc:spChg chg="mod">
          <ac:chgData name="Haakon Sundbø" userId="60fa1391-13a8-47b4-93d3-adf540cc9f20" providerId="ADAL" clId="{5437C339-CC7F-494A-868D-00639BB6E6A5}" dt="2021-04-19T07:25:13.099" v="550" actId="1076"/>
          <ac:spMkLst>
            <pc:docMk/>
            <pc:sldMk cId="3495785303" sldId="260"/>
            <ac:spMk id="15" creationId="{173D666B-AC80-594C-A196-FCED35979541}"/>
          </ac:spMkLst>
        </pc:spChg>
        <pc:spChg chg="mod">
          <ac:chgData name="Haakon Sundbø" userId="60fa1391-13a8-47b4-93d3-adf540cc9f20" providerId="ADAL" clId="{5437C339-CC7F-494A-868D-00639BB6E6A5}" dt="2021-04-19T07:25:13.099" v="550" actId="1076"/>
          <ac:spMkLst>
            <pc:docMk/>
            <pc:sldMk cId="3495785303" sldId="260"/>
            <ac:spMk id="16" creationId="{5ED0CBD5-5685-4448-B45F-AF6F58260696}"/>
          </ac:spMkLst>
        </pc:spChg>
        <pc:spChg chg="mod">
          <ac:chgData name="Haakon Sundbø" userId="60fa1391-13a8-47b4-93d3-adf540cc9f20" providerId="ADAL" clId="{5437C339-CC7F-494A-868D-00639BB6E6A5}" dt="2021-04-19T07:25:13.099" v="550" actId="1076"/>
          <ac:spMkLst>
            <pc:docMk/>
            <pc:sldMk cId="3495785303" sldId="260"/>
            <ac:spMk id="17" creationId="{E1C1D1C9-ECAD-DE47-97D1-8E1A12179ECC}"/>
          </ac:spMkLst>
        </pc:spChg>
        <pc:spChg chg="mod">
          <ac:chgData name="Haakon Sundbø" userId="60fa1391-13a8-47b4-93d3-adf540cc9f20" providerId="ADAL" clId="{5437C339-CC7F-494A-868D-00639BB6E6A5}" dt="2021-04-19T07:25:13.099" v="550" actId="1076"/>
          <ac:spMkLst>
            <pc:docMk/>
            <pc:sldMk cId="3495785303" sldId="260"/>
            <ac:spMk id="18" creationId="{DD1B0A41-1882-9247-9080-2A557AB88182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19" creationId="{7F895A97-5EE6-8245-A6D1-79F9339C1F9B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20" creationId="{8768599D-FDD0-8048-BE8A-377F05295C69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21" creationId="{73D28EC9-49D1-1F41-8A67-57CA4E89B94B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22" creationId="{2F05370E-8979-E84E-A2EA-4402357818A4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23" creationId="{880888CB-0103-DC4E-9D5D-BE376E203E68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24" creationId="{326D3AB0-D28B-DB46-9BBB-3B95D89C3AB3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25" creationId="{3CEEFDA8-FEB3-DE4A-8C77-42A30CAAC3A4}"/>
          </ac:spMkLst>
        </pc:spChg>
        <pc:spChg chg="del">
          <ac:chgData name="Haakon Sundbø" userId="60fa1391-13a8-47b4-93d3-adf540cc9f20" providerId="ADAL" clId="{5437C339-CC7F-494A-868D-00639BB6E6A5}" dt="2021-04-19T07:20:49.004" v="447" actId="478"/>
          <ac:spMkLst>
            <pc:docMk/>
            <pc:sldMk cId="3495785303" sldId="260"/>
            <ac:spMk id="26" creationId="{11F44FAA-3E86-2942-AF0B-12E1C0AE1A20}"/>
          </ac:spMkLst>
        </pc:spChg>
        <pc:picChg chg="mod">
          <ac:chgData name="Haakon Sundbø" userId="60fa1391-13a8-47b4-93d3-adf540cc9f20" providerId="ADAL" clId="{5437C339-CC7F-494A-868D-00639BB6E6A5}" dt="2021-04-19T07:25:13.099" v="550" actId="1076"/>
          <ac:picMkLst>
            <pc:docMk/>
            <pc:sldMk cId="3495785303" sldId="260"/>
            <ac:picMk id="3" creationId="{B31B2029-978B-514B-89B2-FE31685720B4}"/>
          </ac:picMkLst>
        </pc:picChg>
        <pc:picChg chg="del">
          <ac:chgData name="Haakon Sundbø" userId="60fa1391-13a8-47b4-93d3-adf540cc9f20" providerId="ADAL" clId="{5437C339-CC7F-494A-868D-00639BB6E6A5}" dt="2021-04-19T07:20:49.004" v="447" actId="478"/>
          <ac:picMkLst>
            <pc:docMk/>
            <pc:sldMk cId="3495785303" sldId="260"/>
            <ac:picMk id="4" creationId="{136601DC-D8D9-0C42-BAB1-4E43D0D73CAC}"/>
          </ac:picMkLst>
        </pc:picChg>
        <pc:picChg chg="del">
          <ac:chgData name="Haakon Sundbø" userId="60fa1391-13a8-47b4-93d3-adf540cc9f20" providerId="ADAL" clId="{5437C339-CC7F-494A-868D-00639BB6E6A5}" dt="2021-04-19T07:20:49.004" v="447" actId="478"/>
          <ac:picMkLst>
            <pc:docMk/>
            <pc:sldMk cId="3495785303" sldId="260"/>
            <ac:picMk id="5" creationId="{0D5BF4FC-73D4-3446-A314-0BF0BCB4A725}"/>
          </ac:picMkLst>
        </pc:picChg>
        <pc:picChg chg="mod">
          <ac:chgData name="Haakon Sundbø" userId="60fa1391-13a8-47b4-93d3-adf540cc9f20" providerId="ADAL" clId="{5437C339-CC7F-494A-868D-00639BB6E6A5}" dt="2021-04-19T07:25:13.099" v="550" actId="1076"/>
          <ac:picMkLst>
            <pc:docMk/>
            <pc:sldMk cId="3495785303" sldId="260"/>
            <ac:picMk id="9" creationId="{7C017354-01E4-824B-BB7B-335A86AB7FD7}"/>
          </ac:picMkLst>
        </pc:picChg>
        <pc:picChg chg="del">
          <ac:chgData name="Haakon Sundbø" userId="60fa1391-13a8-47b4-93d3-adf540cc9f20" providerId="ADAL" clId="{5437C339-CC7F-494A-868D-00639BB6E6A5}" dt="2021-04-19T07:20:49.004" v="447" actId="478"/>
          <ac:picMkLst>
            <pc:docMk/>
            <pc:sldMk cId="3495785303" sldId="260"/>
            <ac:picMk id="10" creationId="{D59DF3F3-E730-FF4D-BDFD-FDD26494C8DC}"/>
          </ac:picMkLst>
        </pc:picChg>
        <pc:picChg chg="del">
          <ac:chgData name="Haakon Sundbø" userId="60fa1391-13a8-47b4-93d3-adf540cc9f20" providerId="ADAL" clId="{5437C339-CC7F-494A-868D-00639BB6E6A5}" dt="2021-04-19T07:20:49.004" v="447" actId="478"/>
          <ac:picMkLst>
            <pc:docMk/>
            <pc:sldMk cId="3495785303" sldId="260"/>
            <ac:picMk id="11" creationId="{67E17C90-B61B-5844-8651-2A972EF1D9C0}"/>
          </ac:picMkLst>
        </pc:picChg>
        <pc:picChg chg="mod">
          <ac:chgData name="Haakon Sundbø" userId="60fa1391-13a8-47b4-93d3-adf540cc9f20" providerId="ADAL" clId="{5437C339-CC7F-494A-868D-00639BB6E6A5}" dt="2021-04-19T07:25:13.099" v="550" actId="1076"/>
          <ac:picMkLst>
            <pc:docMk/>
            <pc:sldMk cId="3495785303" sldId="260"/>
            <ac:picMk id="12" creationId="{58319EAD-114F-8946-BB26-F74B86562CAE}"/>
          </ac:picMkLst>
        </pc:picChg>
        <pc:picChg chg="del">
          <ac:chgData name="Haakon Sundbø" userId="60fa1391-13a8-47b4-93d3-adf540cc9f20" providerId="ADAL" clId="{5437C339-CC7F-494A-868D-00639BB6E6A5}" dt="2021-04-19T07:20:49.004" v="447" actId="478"/>
          <ac:picMkLst>
            <pc:docMk/>
            <pc:sldMk cId="3495785303" sldId="260"/>
            <ac:picMk id="13" creationId="{11FA227E-F257-D647-8C62-C6E0C503CDAC}"/>
          </ac:picMkLst>
        </pc:picChg>
        <pc:picChg chg="del">
          <ac:chgData name="Haakon Sundbø" userId="60fa1391-13a8-47b4-93d3-adf540cc9f20" providerId="ADAL" clId="{5437C339-CC7F-494A-868D-00639BB6E6A5}" dt="2021-04-19T07:20:49.004" v="447" actId="478"/>
          <ac:picMkLst>
            <pc:docMk/>
            <pc:sldMk cId="3495785303" sldId="260"/>
            <ac:picMk id="14" creationId="{28D24637-61A6-DE4B-A271-98CF265ACF62}"/>
          </ac:picMkLst>
        </pc:picChg>
      </pc:sldChg>
      <pc:sldChg chg="addSp delSp modSp add mod">
        <pc:chgData name="Haakon Sundbø" userId="60fa1391-13a8-47b4-93d3-adf540cc9f20" providerId="ADAL" clId="{5437C339-CC7F-494A-868D-00639BB6E6A5}" dt="2021-04-19T11:36:31.572" v="918"/>
        <pc:sldMkLst>
          <pc:docMk/>
          <pc:sldMk cId="908091788" sldId="261"/>
        </pc:sldMkLst>
        <pc:spChg chg="add mod">
          <ac:chgData name="Haakon Sundbø" userId="60fa1391-13a8-47b4-93d3-adf540cc9f20" providerId="ADAL" clId="{5437C339-CC7F-494A-868D-00639BB6E6A5}" dt="2021-04-19T11:36:31.572" v="918"/>
          <ac:spMkLst>
            <pc:docMk/>
            <pc:sldMk cId="908091788" sldId="261"/>
            <ac:spMk id="9" creationId="{23F85022-8E90-E446-A0FD-31C1CBCF945E}"/>
          </ac:spMkLst>
        </pc:spChg>
        <pc:spChg chg="del">
          <ac:chgData name="Haakon Sundbø" userId="60fa1391-13a8-47b4-93d3-adf540cc9f20" providerId="ADAL" clId="{5437C339-CC7F-494A-868D-00639BB6E6A5}" dt="2021-04-19T07:24:04.160" v="522" actId="478"/>
          <ac:spMkLst>
            <pc:docMk/>
            <pc:sldMk cId="908091788" sldId="261"/>
            <ac:spMk id="15" creationId="{173D666B-AC80-594C-A196-FCED35979541}"/>
          </ac:spMkLst>
        </pc:spChg>
        <pc:spChg chg="del">
          <ac:chgData name="Haakon Sundbø" userId="60fa1391-13a8-47b4-93d3-adf540cc9f20" providerId="ADAL" clId="{5437C339-CC7F-494A-868D-00639BB6E6A5}" dt="2021-04-19T07:24:04.160" v="522" actId="478"/>
          <ac:spMkLst>
            <pc:docMk/>
            <pc:sldMk cId="908091788" sldId="261"/>
            <ac:spMk id="16" creationId="{5ED0CBD5-5685-4448-B45F-AF6F58260696}"/>
          </ac:spMkLst>
        </pc:spChg>
        <pc:spChg chg="del">
          <ac:chgData name="Haakon Sundbø" userId="60fa1391-13a8-47b4-93d3-adf540cc9f20" providerId="ADAL" clId="{5437C339-CC7F-494A-868D-00639BB6E6A5}" dt="2021-04-19T07:24:04.160" v="522" actId="478"/>
          <ac:spMkLst>
            <pc:docMk/>
            <pc:sldMk cId="908091788" sldId="261"/>
            <ac:spMk id="17" creationId="{E1C1D1C9-ECAD-DE47-97D1-8E1A12179ECC}"/>
          </ac:spMkLst>
        </pc:spChg>
        <pc:spChg chg="del">
          <ac:chgData name="Haakon Sundbø" userId="60fa1391-13a8-47b4-93d3-adf540cc9f20" providerId="ADAL" clId="{5437C339-CC7F-494A-868D-00639BB6E6A5}" dt="2021-04-19T07:24:04.160" v="522" actId="478"/>
          <ac:spMkLst>
            <pc:docMk/>
            <pc:sldMk cId="908091788" sldId="261"/>
            <ac:spMk id="18" creationId="{DD1B0A41-1882-9247-9080-2A557AB88182}"/>
          </ac:spMkLst>
        </pc:spChg>
        <pc:spChg chg="mod">
          <ac:chgData name="Haakon Sundbø" userId="60fa1391-13a8-47b4-93d3-adf540cc9f20" providerId="ADAL" clId="{5437C339-CC7F-494A-868D-00639BB6E6A5}" dt="2021-04-19T07:25:27.956" v="558" actId="1076"/>
          <ac:spMkLst>
            <pc:docMk/>
            <pc:sldMk cId="908091788" sldId="261"/>
            <ac:spMk id="19" creationId="{7F895A97-5EE6-8245-A6D1-79F9339C1F9B}"/>
          </ac:spMkLst>
        </pc:spChg>
        <pc:spChg chg="mod">
          <ac:chgData name="Haakon Sundbø" userId="60fa1391-13a8-47b4-93d3-adf540cc9f20" providerId="ADAL" clId="{5437C339-CC7F-494A-868D-00639BB6E6A5}" dt="2021-04-19T07:25:27.956" v="558" actId="1076"/>
          <ac:spMkLst>
            <pc:docMk/>
            <pc:sldMk cId="908091788" sldId="261"/>
            <ac:spMk id="20" creationId="{8768599D-FDD0-8048-BE8A-377F05295C69}"/>
          </ac:spMkLst>
        </pc:spChg>
        <pc:spChg chg="mod">
          <ac:chgData name="Haakon Sundbø" userId="60fa1391-13a8-47b4-93d3-adf540cc9f20" providerId="ADAL" clId="{5437C339-CC7F-494A-868D-00639BB6E6A5}" dt="2021-04-19T07:25:27.956" v="558" actId="1076"/>
          <ac:spMkLst>
            <pc:docMk/>
            <pc:sldMk cId="908091788" sldId="261"/>
            <ac:spMk id="21" creationId="{73D28EC9-49D1-1F41-8A67-57CA4E89B94B}"/>
          </ac:spMkLst>
        </pc:spChg>
        <pc:spChg chg="mod">
          <ac:chgData name="Haakon Sundbø" userId="60fa1391-13a8-47b4-93d3-adf540cc9f20" providerId="ADAL" clId="{5437C339-CC7F-494A-868D-00639BB6E6A5}" dt="2021-04-19T07:25:27.956" v="558" actId="1076"/>
          <ac:spMkLst>
            <pc:docMk/>
            <pc:sldMk cId="908091788" sldId="261"/>
            <ac:spMk id="22" creationId="{2F05370E-8979-E84E-A2EA-4402357818A4}"/>
          </ac:spMkLst>
        </pc:spChg>
        <pc:spChg chg="del">
          <ac:chgData name="Haakon Sundbø" userId="60fa1391-13a8-47b4-93d3-adf540cc9f20" providerId="ADAL" clId="{5437C339-CC7F-494A-868D-00639BB6E6A5}" dt="2021-04-19T07:24:07.827" v="524" actId="478"/>
          <ac:spMkLst>
            <pc:docMk/>
            <pc:sldMk cId="908091788" sldId="261"/>
            <ac:spMk id="23" creationId="{880888CB-0103-DC4E-9D5D-BE376E203E68}"/>
          </ac:spMkLst>
        </pc:spChg>
        <pc:spChg chg="del">
          <ac:chgData name="Haakon Sundbø" userId="60fa1391-13a8-47b4-93d3-adf540cc9f20" providerId="ADAL" clId="{5437C339-CC7F-494A-868D-00639BB6E6A5}" dt="2021-04-19T07:24:07.827" v="524" actId="478"/>
          <ac:spMkLst>
            <pc:docMk/>
            <pc:sldMk cId="908091788" sldId="261"/>
            <ac:spMk id="24" creationId="{326D3AB0-D28B-DB46-9BBB-3B95D89C3AB3}"/>
          </ac:spMkLst>
        </pc:spChg>
        <pc:spChg chg="del">
          <ac:chgData name="Haakon Sundbø" userId="60fa1391-13a8-47b4-93d3-adf540cc9f20" providerId="ADAL" clId="{5437C339-CC7F-494A-868D-00639BB6E6A5}" dt="2021-04-19T07:24:07.827" v="524" actId="478"/>
          <ac:spMkLst>
            <pc:docMk/>
            <pc:sldMk cId="908091788" sldId="261"/>
            <ac:spMk id="25" creationId="{3CEEFDA8-FEB3-DE4A-8C77-42A30CAAC3A4}"/>
          </ac:spMkLst>
        </pc:spChg>
        <pc:spChg chg="del">
          <ac:chgData name="Haakon Sundbø" userId="60fa1391-13a8-47b4-93d3-adf540cc9f20" providerId="ADAL" clId="{5437C339-CC7F-494A-868D-00639BB6E6A5}" dt="2021-04-19T07:24:07.827" v="524" actId="478"/>
          <ac:spMkLst>
            <pc:docMk/>
            <pc:sldMk cId="908091788" sldId="261"/>
            <ac:spMk id="26" creationId="{11F44FAA-3E86-2942-AF0B-12E1C0AE1A20}"/>
          </ac:spMkLst>
        </pc:spChg>
        <pc:picChg chg="del">
          <ac:chgData name="Haakon Sundbø" userId="60fa1391-13a8-47b4-93d3-adf540cc9f20" providerId="ADAL" clId="{5437C339-CC7F-494A-868D-00639BB6E6A5}" dt="2021-04-19T07:24:05.365" v="523" actId="478"/>
          <ac:picMkLst>
            <pc:docMk/>
            <pc:sldMk cId="908091788" sldId="261"/>
            <ac:picMk id="3" creationId="{B31B2029-978B-514B-89B2-FE31685720B4}"/>
          </ac:picMkLst>
        </pc:picChg>
        <pc:picChg chg="mod">
          <ac:chgData name="Haakon Sundbø" userId="60fa1391-13a8-47b4-93d3-adf540cc9f20" providerId="ADAL" clId="{5437C339-CC7F-494A-868D-00639BB6E6A5}" dt="2021-04-19T07:25:34.824" v="559" actId="14100"/>
          <ac:picMkLst>
            <pc:docMk/>
            <pc:sldMk cId="908091788" sldId="261"/>
            <ac:picMk id="4" creationId="{136601DC-D8D9-0C42-BAB1-4E43D0D73CAC}"/>
          </ac:picMkLst>
        </pc:picChg>
        <pc:picChg chg="del">
          <ac:chgData name="Haakon Sundbø" userId="60fa1391-13a8-47b4-93d3-adf540cc9f20" providerId="ADAL" clId="{5437C339-CC7F-494A-868D-00639BB6E6A5}" dt="2021-04-19T07:24:07.827" v="524" actId="478"/>
          <ac:picMkLst>
            <pc:docMk/>
            <pc:sldMk cId="908091788" sldId="261"/>
            <ac:picMk id="5" creationId="{0D5BF4FC-73D4-3446-A314-0BF0BCB4A725}"/>
          </ac:picMkLst>
        </pc:picChg>
        <pc:picChg chg="del">
          <ac:chgData name="Haakon Sundbø" userId="60fa1391-13a8-47b4-93d3-adf540cc9f20" providerId="ADAL" clId="{5437C339-CC7F-494A-868D-00639BB6E6A5}" dt="2021-04-19T07:24:04.160" v="522" actId="478"/>
          <ac:picMkLst>
            <pc:docMk/>
            <pc:sldMk cId="908091788" sldId="261"/>
            <ac:picMk id="9" creationId="{7C017354-01E4-824B-BB7B-335A86AB7FD7}"/>
          </ac:picMkLst>
        </pc:picChg>
        <pc:picChg chg="mod">
          <ac:chgData name="Haakon Sundbø" userId="60fa1391-13a8-47b4-93d3-adf540cc9f20" providerId="ADAL" clId="{5437C339-CC7F-494A-868D-00639BB6E6A5}" dt="2021-04-19T07:25:27.956" v="558" actId="1076"/>
          <ac:picMkLst>
            <pc:docMk/>
            <pc:sldMk cId="908091788" sldId="261"/>
            <ac:picMk id="10" creationId="{D59DF3F3-E730-FF4D-BDFD-FDD26494C8DC}"/>
          </ac:picMkLst>
        </pc:picChg>
        <pc:picChg chg="mod">
          <ac:chgData name="Haakon Sundbø" userId="60fa1391-13a8-47b4-93d3-adf540cc9f20" providerId="ADAL" clId="{5437C339-CC7F-494A-868D-00639BB6E6A5}" dt="2021-04-19T07:25:27.956" v="558" actId="1076"/>
          <ac:picMkLst>
            <pc:docMk/>
            <pc:sldMk cId="908091788" sldId="261"/>
            <ac:picMk id="11" creationId="{67E17C90-B61B-5844-8651-2A972EF1D9C0}"/>
          </ac:picMkLst>
        </pc:picChg>
        <pc:picChg chg="del">
          <ac:chgData name="Haakon Sundbø" userId="60fa1391-13a8-47b4-93d3-adf540cc9f20" providerId="ADAL" clId="{5437C339-CC7F-494A-868D-00639BB6E6A5}" dt="2021-04-19T07:24:04.160" v="522" actId="478"/>
          <ac:picMkLst>
            <pc:docMk/>
            <pc:sldMk cId="908091788" sldId="261"/>
            <ac:picMk id="12" creationId="{58319EAD-114F-8946-BB26-F74B86562CAE}"/>
          </ac:picMkLst>
        </pc:picChg>
        <pc:picChg chg="del">
          <ac:chgData name="Haakon Sundbø" userId="60fa1391-13a8-47b4-93d3-adf540cc9f20" providerId="ADAL" clId="{5437C339-CC7F-494A-868D-00639BB6E6A5}" dt="2021-04-19T07:24:07.827" v="524" actId="478"/>
          <ac:picMkLst>
            <pc:docMk/>
            <pc:sldMk cId="908091788" sldId="261"/>
            <ac:picMk id="13" creationId="{11FA227E-F257-D647-8C62-C6E0C503CDAC}"/>
          </ac:picMkLst>
        </pc:picChg>
        <pc:picChg chg="del">
          <ac:chgData name="Haakon Sundbø" userId="60fa1391-13a8-47b4-93d3-adf540cc9f20" providerId="ADAL" clId="{5437C339-CC7F-494A-868D-00639BB6E6A5}" dt="2021-04-19T07:24:07.827" v="524" actId="478"/>
          <ac:picMkLst>
            <pc:docMk/>
            <pc:sldMk cId="908091788" sldId="261"/>
            <ac:picMk id="14" creationId="{28D24637-61A6-DE4B-A271-98CF265ACF62}"/>
          </ac:picMkLst>
        </pc:picChg>
      </pc:sldChg>
      <pc:sldChg chg="addSp delSp modSp add mod">
        <pc:chgData name="Haakon Sundbø" userId="60fa1391-13a8-47b4-93d3-adf540cc9f20" providerId="ADAL" clId="{5437C339-CC7F-494A-868D-00639BB6E6A5}" dt="2021-04-19T11:36:32.956" v="919"/>
        <pc:sldMkLst>
          <pc:docMk/>
          <pc:sldMk cId="3704748571" sldId="262"/>
        </pc:sldMkLst>
        <pc:spChg chg="add mod">
          <ac:chgData name="Haakon Sundbø" userId="60fa1391-13a8-47b4-93d3-adf540cc9f20" providerId="ADAL" clId="{5437C339-CC7F-494A-868D-00639BB6E6A5}" dt="2021-04-19T11:36:32.956" v="919"/>
          <ac:spMkLst>
            <pc:docMk/>
            <pc:sldMk cId="3704748571" sldId="262"/>
            <ac:spMk id="9" creationId="{6C479173-ADAE-BA44-8B16-D9867E232A5B}"/>
          </ac:spMkLst>
        </pc:spChg>
        <pc:spChg chg="del">
          <ac:chgData name="Haakon Sundbø" userId="60fa1391-13a8-47b4-93d3-adf540cc9f20" providerId="ADAL" clId="{5437C339-CC7F-494A-868D-00639BB6E6A5}" dt="2021-04-19T07:25:42.941" v="561" actId="478"/>
          <ac:spMkLst>
            <pc:docMk/>
            <pc:sldMk cId="3704748571" sldId="262"/>
            <ac:spMk id="15" creationId="{173D666B-AC80-594C-A196-FCED35979541}"/>
          </ac:spMkLst>
        </pc:spChg>
        <pc:spChg chg="del">
          <ac:chgData name="Haakon Sundbø" userId="60fa1391-13a8-47b4-93d3-adf540cc9f20" providerId="ADAL" clId="{5437C339-CC7F-494A-868D-00639BB6E6A5}" dt="2021-04-19T07:25:42.941" v="561" actId="478"/>
          <ac:spMkLst>
            <pc:docMk/>
            <pc:sldMk cId="3704748571" sldId="262"/>
            <ac:spMk id="16" creationId="{5ED0CBD5-5685-4448-B45F-AF6F58260696}"/>
          </ac:spMkLst>
        </pc:spChg>
        <pc:spChg chg="del">
          <ac:chgData name="Haakon Sundbø" userId="60fa1391-13a8-47b4-93d3-adf540cc9f20" providerId="ADAL" clId="{5437C339-CC7F-494A-868D-00639BB6E6A5}" dt="2021-04-19T07:25:42.941" v="561" actId="478"/>
          <ac:spMkLst>
            <pc:docMk/>
            <pc:sldMk cId="3704748571" sldId="262"/>
            <ac:spMk id="17" creationId="{E1C1D1C9-ECAD-DE47-97D1-8E1A12179ECC}"/>
          </ac:spMkLst>
        </pc:spChg>
        <pc:spChg chg="del">
          <ac:chgData name="Haakon Sundbø" userId="60fa1391-13a8-47b4-93d3-adf540cc9f20" providerId="ADAL" clId="{5437C339-CC7F-494A-868D-00639BB6E6A5}" dt="2021-04-19T07:25:42.941" v="561" actId="478"/>
          <ac:spMkLst>
            <pc:docMk/>
            <pc:sldMk cId="3704748571" sldId="262"/>
            <ac:spMk id="18" creationId="{DD1B0A41-1882-9247-9080-2A557AB88182}"/>
          </ac:spMkLst>
        </pc:spChg>
        <pc:spChg chg="del">
          <ac:chgData name="Haakon Sundbø" userId="60fa1391-13a8-47b4-93d3-adf540cc9f20" providerId="ADAL" clId="{5437C339-CC7F-494A-868D-00639BB6E6A5}" dt="2021-04-19T07:25:45.205" v="562" actId="478"/>
          <ac:spMkLst>
            <pc:docMk/>
            <pc:sldMk cId="3704748571" sldId="262"/>
            <ac:spMk id="19" creationId="{7F895A97-5EE6-8245-A6D1-79F9339C1F9B}"/>
          </ac:spMkLst>
        </pc:spChg>
        <pc:spChg chg="del">
          <ac:chgData name="Haakon Sundbø" userId="60fa1391-13a8-47b4-93d3-adf540cc9f20" providerId="ADAL" clId="{5437C339-CC7F-494A-868D-00639BB6E6A5}" dt="2021-04-19T07:25:45.205" v="562" actId="478"/>
          <ac:spMkLst>
            <pc:docMk/>
            <pc:sldMk cId="3704748571" sldId="262"/>
            <ac:spMk id="20" creationId="{8768599D-FDD0-8048-BE8A-377F05295C69}"/>
          </ac:spMkLst>
        </pc:spChg>
        <pc:spChg chg="del">
          <ac:chgData name="Haakon Sundbø" userId="60fa1391-13a8-47b4-93d3-adf540cc9f20" providerId="ADAL" clId="{5437C339-CC7F-494A-868D-00639BB6E6A5}" dt="2021-04-19T07:25:45.205" v="562" actId="478"/>
          <ac:spMkLst>
            <pc:docMk/>
            <pc:sldMk cId="3704748571" sldId="262"/>
            <ac:spMk id="21" creationId="{73D28EC9-49D1-1F41-8A67-57CA4E89B94B}"/>
          </ac:spMkLst>
        </pc:spChg>
        <pc:spChg chg="del">
          <ac:chgData name="Haakon Sundbø" userId="60fa1391-13a8-47b4-93d3-adf540cc9f20" providerId="ADAL" clId="{5437C339-CC7F-494A-868D-00639BB6E6A5}" dt="2021-04-19T07:25:45.205" v="562" actId="478"/>
          <ac:spMkLst>
            <pc:docMk/>
            <pc:sldMk cId="3704748571" sldId="262"/>
            <ac:spMk id="22" creationId="{2F05370E-8979-E84E-A2EA-4402357818A4}"/>
          </ac:spMkLst>
        </pc:spChg>
        <pc:spChg chg="mod">
          <ac:chgData name="Haakon Sundbø" userId="60fa1391-13a8-47b4-93d3-adf540cc9f20" providerId="ADAL" clId="{5437C339-CC7F-494A-868D-00639BB6E6A5}" dt="2021-04-19T07:26:51.219" v="585" actId="1076"/>
          <ac:spMkLst>
            <pc:docMk/>
            <pc:sldMk cId="3704748571" sldId="262"/>
            <ac:spMk id="23" creationId="{880888CB-0103-DC4E-9D5D-BE376E203E68}"/>
          </ac:spMkLst>
        </pc:spChg>
        <pc:spChg chg="mod">
          <ac:chgData name="Haakon Sundbø" userId="60fa1391-13a8-47b4-93d3-adf540cc9f20" providerId="ADAL" clId="{5437C339-CC7F-494A-868D-00639BB6E6A5}" dt="2021-04-19T07:26:51.219" v="585" actId="1076"/>
          <ac:spMkLst>
            <pc:docMk/>
            <pc:sldMk cId="3704748571" sldId="262"/>
            <ac:spMk id="24" creationId="{326D3AB0-D28B-DB46-9BBB-3B95D89C3AB3}"/>
          </ac:spMkLst>
        </pc:spChg>
        <pc:spChg chg="mod">
          <ac:chgData name="Haakon Sundbø" userId="60fa1391-13a8-47b4-93d3-adf540cc9f20" providerId="ADAL" clId="{5437C339-CC7F-494A-868D-00639BB6E6A5}" dt="2021-04-19T07:26:51.219" v="585" actId="1076"/>
          <ac:spMkLst>
            <pc:docMk/>
            <pc:sldMk cId="3704748571" sldId="262"/>
            <ac:spMk id="25" creationId="{3CEEFDA8-FEB3-DE4A-8C77-42A30CAAC3A4}"/>
          </ac:spMkLst>
        </pc:spChg>
        <pc:spChg chg="mod">
          <ac:chgData name="Haakon Sundbø" userId="60fa1391-13a8-47b4-93d3-adf540cc9f20" providerId="ADAL" clId="{5437C339-CC7F-494A-868D-00639BB6E6A5}" dt="2021-04-19T07:26:51.219" v="585" actId="1076"/>
          <ac:spMkLst>
            <pc:docMk/>
            <pc:sldMk cId="3704748571" sldId="262"/>
            <ac:spMk id="26" creationId="{11F44FAA-3E86-2942-AF0B-12E1C0AE1A20}"/>
          </ac:spMkLst>
        </pc:spChg>
        <pc:picChg chg="del">
          <ac:chgData name="Haakon Sundbø" userId="60fa1391-13a8-47b4-93d3-adf540cc9f20" providerId="ADAL" clId="{5437C339-CC7F-494A-868D-00639BB6E6A5}" dt="2021-04-19T07:25:47.051" v="563" actId="478"/>
          <ac:picMkLst>
            <pc:docMk/>
            <pc:sldMk cId="3704748571" sldId="262"/>
            <ac:picMk id="3" creationId="{B31B2029-978B-514B-89B2-FE31685720B4}"/>
          </ac:picMkLst>
        </pc:picChg>
        <pc:picChg chg="del">
          <ac:chgData name="Haakon Sundbø" userId="60fa1391-13a8-47b4-93d3-adf540cc9f20" providerId="ADAL" clId="{5437C339-CC7F-494A-868D-00639BB6E6A5}" dt="2021-04-19T07:25:47.051" v="563" actId="478"/>
          <ac:picMkLst>
            <pc:docMk/>
            <pc:sldMk cId="3704748571" sldId="262"/>
            <ac:picMk id="4" creationId="{136601DC-D8D9-0C42-BAB1-4E43D0D73CAC}"/>
          </ac:picMkLst>
        </pc:picChg>
        <pc:picChg chg="mod">
          <ac:chgData name="Haakon Sundbø" userId="60fa1391-13a8-47b4-93d3-adf540cc9f20" providerId="ADAL" clId="{5437C339-CC7F-494A-868D-00639BB6E6A5}" dt="2021-04-19T07:26:55.974" v="586" actId="14100"/>
          <ac:picMkLst>
            <pc:docMk/>
            <pc:sldMk cId="3704748571" sldId="262"/>
            <ac:picMk id="5" creationId="{0D5BF4FC-73D4-3446-A314-0BF0BCB4A725}"/>
          </ac:picMkLst>
        </pc:picChg>
        <pc:picChg chg="del">
          <ac:chgData name="Haakon Sundbø" userId="60fa1391-13a8-47b4-93d3-adf540cc9f20" providerId="ADAL" clId="{5437C339-CC7F-494A-868D-00639BB6E6A5}" dt="2021-04-19T07:25:47.051" v="563" actId="478"/>
          <ac:picMkLst>
            <pc:docMk/>
            <pc:sldMk cId="3704748571" sldId="262"/>
            <ac:picMk id="9" creationId="{7C017354-01E4-824B-BB7B-335A86AB7FD7}"/>
          </ac:picMkLst>
        </pc:picChg>
        <pc:picChg chg="del">
          <ac:chgData name="Haakon Sundbø" userId="60fa1391-13a8-47b4-93d3-adf540cc9f20" providerId="ADAL" clId="{5437C339-CC7F-494A-868D-00639BB6E6A5}" dt="2021-04-19T07:25:42.941" v="561" actId="478"/>
          <ac:picMkLst>
            <pc:docMk/>
            <pc:sldMk cId="3704748571" sldId="262"/>
            <ac:picMk id="10" creationId="{D59DF3F3-E730-FF4D-BDFD-FDD26494C8DC}"/>
          </ac:picMkLst>
        </pc:picChg>
        <pc:picChg chg="del">
          <ac:chgData name="Haakon Sundbø" userId="60fa1391-13a8-47b4-93d3-adf540cc9f20" providerId="ADAL" clId="{5437C339-CC7F-494A-868D-00639BB6E6A5}" dt="2021-04-19T07:25:42.941" v="561" actId="478"/>
          <ac:picMkLst>
            <pc:docMk/>
            <pc:sldMk cId="3704748571" sldId="262"/>
            <ac:picMk id="11" creationId="{67E17C90-B61B-5844-8651-2A972EF1D9C0}"/>
          </ac:picMkLst>
        </pc:picChg>
        <pc:picChg chg="del">
          <ac:chgData name="Haakon Sundbø" userId="60fa1391-13a8-47b4-93d3-adf540cc9f20" providerId="ADAL" clId="{5437C339-CC7F-494A-868D-00639BB6E6A5}" dt="2021-04-19T07:25:47.051" v="563" actId="478"/>
          <ac:picMkLst>
            <pc:docMk/>
            <pc:sldMk cId="3704748571" sldId="262"/>
            <ac:picMk id="12" creationId="{58319EAD-114F-8946-BB26-F74B86562CAE}"/>
          </ac:picMkLst>
        </pc:picChg>
        <pc:picChg chg="mod">
          <ac:chgData name="Haakon Sundbø" userId="60fa1391-13a8-47b4-93d3-adf540cc9f20" providerId="ADAL" clId="{5437C339-CC7F-494A-868D-00639BB6E6A5}" dt="2021-04-19T07:26:20.134" v="580" actId="1076"/>
          <ac:picMkLst>
            <pc:docMk/>
            <pc:sldMk cId="3704748571" sldId="262"/>
            <ac:picMk id="13" creationId="{11FA227E-F257-D647-8C62-C6E0C503CDAC}"/>
          </ac:picMkLst>
        </pc:picChg>
        <pc:picChg chg="mod">
          <ac:chgData name="Haakon Sundbø" userId="60fa1391-13a8-47b4-93d3-adf540cc9f20" providerId="ADAL" clId="{5437C339-CC7F-494A-868D-00639BB6E6A5}" dt="2021-04-19T07:26:39.390" v="584" actId="1076"/>
          <ac:picMkLst>
            <pc:docMk/>
            <pc:sldMk cId="3704748571" sldId="262"/>
            <ac:picMk id="14" creationId="{28D24637-61A6-DE4B-A271-98CF265ACF62}"/>
          </ac:picMkLst>
        </pc:picChg>
      </pc:sldChg>
      <pc:sldChg chg="modSp add mod">
        <pc:chgData name="Haakon Sundbø" userId="60fa1391-13a8-47b4-93d3-adf540cc9f20" providerId="ADAL" clId="{5437C339-CC7F-494A-868D-00639BB6E6A5}" dt="2021-04-19T07:36:32.735" v="669" actId="20577"/>
        <pc:sldMkLst>
          <pc:docMk/>
          <pc:sldMk cId="0" sldId="263"/>
        </pc:sldMkLst>
        <pc:spChg chg="mod">
          <ac:chgData name="Haakon Sundbø" userId="60fa1391-13a8-47b4-93d3-adf540cc9f20" providerId="ADAL" clId="{5437C339-CC7F-494A-868D-00639BB6E6A5}" dt="2021-04-19T07:36:32.735" v="669" actId="20577"/>
          <ac:spMkLst>
            <pc:docMk/>
            <pc:sldMk cId="0" sldId="263"/>
            <ac:spMk id="155" creationId="{00000000-0000-0000-0000-000000000000}"/>
          </ac:spMkLst>
        </pc:spChg>
        <pc:spChg chg="mod">
          <ac:chgData name="Haakon Sundbø" userId="60fa1391-13a8-47b4-93d3-adf540cc9f20" providerId="ADAL" clId="{5437C339-CC7F-494A-868D-00639BB6E6A5}" dt="2021-04-19T07:32:28.119" v="648" actId="20577"/>
          <ac:spMkLst>
            <pc:docMk/>
            <pc:sldMk cId="0" sldId="263"/>
            <ac:spMk id="156" creationId="{00000000-0000-0000-0000-000000000000}"/>
          </ac:spMkLst>
        </pc:spChg>
        <pc:spChg chg="mod">
          <ac:chgData name="Haakon Sundbø" userId="60fa1391-13a8-47b4-93d3-adf540cc9f20" providerId="ADAL" clId="{5437C339-CC7F-494A-868D-00639BB6E6A5}" dt="2021-04-19T07:32:14.268" v="633" actId="122"/>
          <ac:spMkLst>
            <pc:docMk/>
            <pc:sldMk cId="0" sldId="263"/>
            <ac:spMk id="157" creationId="{00000000-0000-0000-0000-000000000000}"/>
          </ac:spMkLst>
        </pc:spChg>
        <pc:picChg chg="mod">
          <ac:chgData name="Haakon Sundbø" userId="60fa1391-13a8-47b4-93d3-adf540cc9f20" providerId="ADAL" clId="{5437C339-CC7F-494A-868D-00639BB6E6A5}" dt="2021-04-19T07:36:24.732" v="666" actId="29295"/>
          <ac:picMkLst>
            <pc:docMk/>
            <pc:sldMk cId="0" sldId="263"/>
            <ac:picMk id="154" creationId="{00000000-0000-0000-0000-000000000000}"/>
          </ac:picMkLst>
        </pc:picChg>
      </pc:sldChg>
      <pc:sldChg chg="modSp add mod modNotesTx">
        <pc:chgData name="Haakon Sundbø" userId="60fa1391-13a8-47b4-93d3-adf540cc9f20" providerId="ADAL" clId="{5437C339-CC7F-494A-868D-00639BB6E6A5}" dt="2021-04-20T11:51:40.762" v="2301" actId="20577"/>
        <pc:sldMkLst>
          <pc:docMk/>
          <pc:sldMk cId="2477896539" sldId="395"/>
        </pc:sldMkLst>
        <pc:spChg chg="mod">
          <ac:chgData name="Haakon Sundbø" userId="60fa1391-13a8-47b4-93d3-adf540cc9f20" providerId="ADAL" clId="{5437C339-CC7F-494A-868D-00639BB6E6A5}" dt="2021-04-20T11:51:29.289" v="2300" actId="20577"/>
          <ac:spMkLst>
            <pc:docMk/>
            <pc:sldMk cId="2477896539" sldId="395"/>
            <ac:spMk id="2" creationId="{1113D293-B941-4D81-BF9D-8C2FF25412EA}"/>
          </ac:spMkLst>
        </pc:spChg>
        <pc:spChg chg="mod">
          <ac:chgData name="Haakon Sundbø" userId="60fa1391-13a8-47b4-93d3-adf540cc9f20" providerId="ADAL" clId="{5437C339-CC7F-494A-868D-00639BB6E6A5}" dt="2021-04-19T11:45:17.268" v="1345" actId="113"/>
          <ac:spMkLst>
            <pc:docMk/>
            <pc:sldMk cId="2477896539" sldId="395"/>
            <ac:spMk id="163" creationId="{00000000-0000-0000-0000-000000000000}"/>
          </ac:spMkLst>
        </pc:spChg>
      </pc:sldChg>
      <pc:sldChg chg="modSp new mod modNotesTx">
        <pc:chgData name="Haakon Sundbø" userId="60fa1391-13a8-47b4-93d3-adf540cc9f20" providerId="ADAL" clId="{5437C339-CC7F-494A-868D-00639BB6E6A5}" dt="2021-04-19T11:51:08.251" v="1402" actId="20577"/>
        <pc:sldMkLst>
          <pc:docMk/>
          <pc:sldMk cId="449639902" sldId="396"/>
        </pc:sldMkLst>
        <pc:spChg chg="mod">
          <ac:chgData name="Haakon Sundbø" userId="60fa1391-13a8-47b4-93d3-adf540cc9f20" providerId="ADAL" clId="{5437C339-CC7F-494A-868D-00639BB6E6A5}" dt="2021-04-19T11:35:01.820" v="901" actId="113"/>
          <ac:spMkLst>
            <pc:docMk/>
            <pc:sldMk cId="449639902" sldId="396"/>
            <ac:spMk id="2" creationId="{4579C708-CC9D-4749-A7D1-C213ED3DFDB3}"/>
          </ac:spMkLst>
        </pc:spChg>
        <pc:spChg chg="mod">
          <ac:chgData name="Haakon Sundbø" userId="60fa1391-13a8-47b4-93d3-adf540cc9f20" providerId="ADAL" clId="{5437C339-CC7F-494A-868D-00639BB6E6A5}" dt="2021-04-19T11:34:55.871" v="900" actId="20577"/>
          <ac:spMkLst>
            <pc:docMk/>
            <pc:sldMk cId="449639902" sldId="396"/>
            <ac:spMk id="3" creationId="{A9F1F79A-5E58-3E4D-8F4B-E4F53E92841D}"/>
          </ac:spMkLst>
        </pc:spChg>
      </pc:sldChg>
      <pc:sldChg chg="addSp delSp modSp mod modClrScheme chgLayout modNotesTx">
        <pc:chgData name="Haakon Sundbø" userId="60fa1391-13a8-47b4-93d3-adf540cc9f20" providerId="ADAL" clId="{5437C339-CC7F-494A-868D-00639BB6E6A5}" dt="2021-04-19T14:18:24.750" v="2140" actId="20577"/>
        <pc:sldMkLst>
          <pc:docMk/>
          <pc:sldMk cId="3696354163" sldId="397"/>
        </pc:sldMkLst>
        <pc:spChg chg="add mod ord">
          <ac:chgData name="Haakon Sundbø" userId="60fa1391-13a8-47b4-93d3-adf540cc9f20" providerId="ADAL" clId="{5437C339-CC7F-494A-868D-00639BB6E6A5}" dt="2021-04-19T12:53:59.405" v="1455" actId="1076"/>
          <ac:spMkLst>
            <pc:docMk/>
            <pc:sldMk cId="3696354163" sldId="397"/>
            <ac:spMk id="2" creationId="{113EDAD5-253B-D24A-9A45-CEBDA4405F3C}"/>
          </ac:spMkLst>
        </pc:spChg>
        <pc:spChg chg="mod">
          <ac:chgData name="Haakon Sundbø" userId="60fa1391-13a8-47b4-93d3-adf540cc9f20" providerId="ADAL" clId="{5437C339-CC7F-494A-868D-00639BB6E6A5}" dt="2021-04-19T12:54:02.205" v="1456" actId="1076"/>
          <ac:spMkLst>
            <pc:docMk/>
            <pc:sldMk cId="3696354163" sldId="397"/>
            <ac:spMk id="3" creationId="{B3F473BB-4DB2-47BA-9CFC-B2C869078564}"/>
          </ac:spMkLst>
        </pc:spChg>
        <pc:spChg chg="add del mod ord">
          <ac:chgData name="Haakon Sundbø" userId="60fa1391-13a8-47b4-93d3-adf540cc9f20" providerId="ADAL" clId="{5437C339-CC7F-494A-868D-00639BB6E6A5}" dt="2021-04-19T12:53:39.306" v="1404" actId="478"/>
          <ac:spMkLst>
            <pc:docMk/>
            <pc:sldMk cId="3696354163" sldId="397"/>
            <ac:spMk id="5" creationId="{65EE8AA3-459C-9848-987C-4899970042A6}"/>
          </ac:spMkLst>
        </pc:spChg>
      </pc:sldChg>
    </pc:docChg>
  </pc:docChgLst>
  <pc:docChgLst>
    <pc:chgData name="Gry Jacobsen" userId="e02dfb7e-3102-407e-b315-b4d47dbe58c8" providerId="ADAL" clId="{AE1E5BE5-096C-4A81-AA19-6D1843B89E46}"/>
    <pc:docChg chg="undo custSel addSld delSld modSld sldOrd addMainMaster modMainMaster">
      <pc:chgData name="Gry Jacobsen" userId="e02dfb7e-3102-407e-b315-b4d47dbe58c8" providerId="ADAL" clId="{AE1E5BE5-096C-4A81-AA19-6D1843B89E46}" dt="2021-11-11T13:15:40.952" v="3731" actId="1440"/>
      <pc:docMkLst>
        <pc:docMk/>
      </pc:docMkLst>
      <pc:sldChg chg="modSp mod">
        <pc:chgData name="Gry Jacobsen" userId="e02dfb7e-3102-407e-b315-b4d47dbe58c8" providerId="ADAL" clId="{AE1E5BE5-096C-4A81-AA19-6D1843B89E46}" dt="2021-11-11T12:22:58.627" v="2133" actId="20577"/>
        <pc:sldMkLst>
          <pc:docMk/>
          <pc:sldMk cId="0" sldId="263"/>
        </pc:sldMkLst>
        <pc:spChg chg="mod">
          <ac:chgData name="Gry Jacobsen" userId="e02dfb7e-3102-407e-b315-b4d47dbe58c8" providerId="ADAL" clId="{AE1E5BE5-096C-4A81-AA19-6D1843B89E46}" dt="2021-11-11T12:22:58.627" v="2133" actId="20577"/>
          <ac:spMkLst>
            <pc:docMk/>
            <pc:sldMk cId="0" sldId="263"/>
            <ac:spMk id="155" creationId="{00000000-0000-0000-0000-000000000000}"/>
          </ac:spMkLst>
        </pc:spChg>
      </pc:sldChg>
      <pc:sldChg chg="addSp modSp mod">
        <pc:chgData name="Gry Jacobsen" userId="e02dfb7e-3102-407e-b315-b4d47dbe58c8" providerId="ADAL" clId="{AE1E5BE5-096C-4A81-AA19-6D1843B89E46}" dt="2021-11-11T12:28:39.579" v="2285" actId="20577"/>
        <pc:sldMkLst>
          <pc:docMk/>
          <pc:sldMk cId="0" sldId="304"/>
        </pc:sldMkLst>
        <pc:spChg chg="add mod">
          <ac:chgData name="Gry Jacobsen" userId="e02dfb7e-3102-407e-b315-b4d47dbe58c8" providerId="ADAL" clId="{AE1E5BE5-096C-4A81-AA19-6D1843B89E46}" dt="2021-11-11T12:24:20.801" v="2143"/>
          <ac:spMkLst>
            <pc:docMk/>
            <pc:sldMk cId="0" sldId="304"/>
            <ac:spMk id="3" creationId="{007C4A03-AEDF-422F-8D3F-68C42536681C}"/>
          </ac:spMkLst>
        </pc:spChg>
        <pc:spChg chg="add mod">
          <ac:chgData name="Gry Jacobsen" userId="e02dfb7e-3102-407e-b315-b4d47dbe58c8" providerId="ADAL" clId="{AE1E5BE5-096C-4A81-AA19-6D1843B89E46}" dt="2021-11-11T12:26:23.836" v="2151" actId="1076"/>
          <ac:spMkLst>
            <pc:docMk/>
            <pc:sldMk cId="0" sldId="304"/>
            <ac:spMk id="5" creationId="{DBAFA59A-458A-4D63-A4AB-DCCD57653EC7}"/>
          </ac:spMkLst>
        </pc:spChg>
        <pc:spChg chg="add mod">
          <ac:chgData name="Gry Jacobsen" userId="e02dfb7e-3102-407e-b315-b4d47dbe58c8" providerId="ADAL" clId="{AE1E5BE5-096C-4A81-AA19-6D1843B89E46}" dt="2021-11-11T12:28:39.579" v="2285" actId="20577"/>
          <ac:spMkLst>
            <pc:docMk/>
            <pc:sldMk cId="0" sldId="304"/>
            <ac:spMk id="6" creationId="{A65F239F-308C-4A94-9AF0-8D5F2CB445C4}"/>
          </ac:spMkLst>
        </pc:spChg>
        <pc:spChg chg="mod">
          <ac:chgData name="Gry Jacobsen" userId="e02dfb7e-3102-407e-b315-b4d47dbe58c8" providerId="ADAL" clId="{AE1E5BE5-096C-4A81-AA19-6D1843B89E46}" dt="2021-11-11T12:25:03.337" v="2149" actId="1076"/>
          <ac:spMkLst>
            <pc:docMk/>
            <pc:sldMk cId="0" sldId="304"/>
            <ac:spMk id="390" creationId="{00000000-0000-0000-0000-000000000000}"/>
          </ac:spMkLst>
        </pc:spChg>
        <pc:picChg chg="add mod">
          <ac:chgData name="Gry Jacobsen" userId="e02dfb7e-3102-407e-b315-b4d47dbe58c8" providerId="ADAL" clId="{AE1E5BE5-096C-4A81-AA19-6D1843B89E46}" dt="2021-11-11T12:27:22.244" v="2156" actId="1076"/>
          <ac:picMkLst>
            <pc:docMk/>
            <pc:sldMk cId="0" sldId="304"/>
            <ac:picMk id="2" creationId="{EA2270AB-4A22-4946-A998-19A5C9FAFC0B}"/>
          </ac:picMkLst>
        </pc:picChg>
        <pc:picChg chg="add mod">
          <ac:chgData name="Gry Jacobsen" userId="e02dfb7e-3102-407e-b315-b4d47dbe58c8" providerId="ADAL" clId="{AE1E5BE5-096C-4A81-AA19-6D1843B89E46}" dt="2021-11-11T12:26:23.836" v="2151" actId="1076"/>
          <ac:picMkLst>
            <pc:docMk/>
            <pc:sldMk cId="0" sldId="304"/>
            <ac:picMk id="4" creationId="{B262BFAC-0101-426F-A133-BE36FFCB48D4}"/>
          </ac:picMkLst>
        </pc:picChg>
      </pc:sldChg>
      <pc:sldChg chg="addSp modSp mod">
        <pc:chgData name="Gry Jacobsen" userId="e02dfb7e-3102-407e-b315-b4d47dbe58c8" providerId="ADAL" clId="{AE1E5BE5-096C-4A81-AA19-6D1843B89E46}" dt="2021-11-11T13:15:40.952" v="3731" actId="1440"/>
        <pc:sldMkLst>
          <pc:docMk/>
          <pc:sldMk cId="0" sldId="305"/>
        </pc:sldMkLst>
        <pc:spChg chg="add mod">
          <ac:chgData name="Gry Jacobsen" userId="e02dfb7e-3102-407e-b315-b4d47dbe58c8" providerId="ADAL" clId="{AE1E5BE5-096C-4A81-AA19-6D1843B89E46}" dt="2021-11-11T13:13:15.419" v="3683"/>
          <ac:spMkLst>
            <pc:docMk/>
            <pc:sldMk cId="0" sldId="305"/>
            <ac:spMk id="7" creationId="{AA0412B9-8D28-40F5-A793-9075ED2E11D7}"/>
          </ac:spMkLst>
        </pc:spChg>
        <pc:spChg chg="mod">
          <ac:chgData name="Gry Jacobsen" userId="e02dfb7e-3102-407e-b315-b4d47dbe58c8" providerId="ADAL" clId="{AE1E5BE5-096C-4A81-AA19-6D1843B89E46}" dt="2021-11-11T13:13:20.983" v="3684" actId="1076"/>
          <ac:spMkLst>
            <pc:docMk/>
            <pc:sldMk cId="0" sldId="305"/>
            <ac:spMk id="39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3:12:56.706" v="3682" actId="20577"/>
          <ac:spMkLst>
            <pc:docMk/>
            <pc:sldMk cId="0" sldId="305"/>
            <ac:spMk id="393" creationId="{00000000-0000-0000-0000-000000000000}"/>
          </ac:spMkLst>
        </pc:spChg>
        <pc:picChg chg="add mod">
          <ac:chgData name="Gry Jacobsen" userId="e02dfb7e-3102-407e-b315-b4d47dbe58c8" providerId="ADAL" clId="{AE1E5BE5-096C-4A81-AA19-6D1843B89E46}" dt="2021-11-11T13:15:40.952" v="3731" actId="1440"/>
          <ac:picMkLst>
            <pc:docMk/>
            <pc:sldMk cId="0" sldId="305"/>
            <ac:picMk id="2" creationId="{22B075B6-7C52-4DC2-9FA8-CEB841952246}"/>
          </ac:picMkLst>
        </pc:picChg>
        <pc:picChg chg="mod">
          <ac:chgData name="Gry Jacobsen" userId="e02dfb7e-3102-407e-b315-b4d47dbe58c8" providerId="ADAL" clId="{AE1E5BE5-096C-4A81-AA19-6D1843B89E46}" dt="2021-11-11T13:12:43.678" v="3667" actId="1076"/>
          <ac:picMkLst>
            <pc:docMk/>
            <pc:sldMk cId="0" sldId="305"/>
            <ac:picMk id="394" creationId="{00000000-0000-0000-0000-000000000000}"/>
          </ac:picMkLst>
        </pc:picChg>
      </pc:sldChg>
      <pc:sldChg chg="addSp modSp mod">
        <pc:chgData name="Gry Jacobsen" userId="e02dfb7e-3102-407e-b315-b4d47dbe58c8" providerId="ADAL" clId="{AE1E5BE5-096C-4A81-AA19-6D1843B89E46}" dt="2021-11-11T13:13:27.861" v="3686" actId="1076"/>
        <pc:sldMkLst>
          <pc:docMk/>
          <pc:sldMk cId="0" sldId="306"/>
        </pc:sldMkLst>
        <pc:spChg chg="add mod">
          <ac:chgData name="Gry Jacobsen" userId="e02dfb7e-3102-407e-b315-b4d47dbe58c8" providerId="ADAL" clId="{AE1E5BE5-096C-4A81-AA19-6D1843B89E46}" dt="2021-11-11T13:13:23.277" v="3685"/>
          <ac:spMkLst>
            <pc:docMk/>
            <pc:sldMk cId="0" sldId="306"/>
            <ac:spMk id="4" creationId="{C74E0704-9B58-4578-BA8C-DE8D79371FA4}"/>
          </ac:spMkLst>
        </pc:spChg>
        <pc:spChg chg="mod">
          <ac:chgData name="Gry Jacobsen" userId="e02dfb7e-3102-407e-b315-b4d47dbe58c8" providerId="ADAL" clId="{AE1E5BE5-096C-4A81-AA19-6D1843B89E46}" dt="2021-11-11T13:13:27.861" v="3686" actId="1076"/>
          <ac:spMkLst>
            <pc:docMk/>
            <pc:sldMk cId="0" sldId="306"/>
            <ac:spMk id="397" creationId="{00000000-0000-0000-0000-000000000000}"/>
          </ac:spMkLst>
        </pc:spChg>
      </pc:sldChg>
      <pc:sldChg chg="ord">
        <pc:chgData name="Gry Jacobsen" userId="e02dfb7e-3102-407e-b315-b4d47dbe58c8" providerId="ADAL" clId="{AE1E5BE5-096C-4A81-AA19-6D1843B89E46}" dt="2021-11-08T12:36:22.774" v="62"/>
        <pc:sldMkLst>
          <pc:docMk/>
          <pc:sldMk cId="1315738421" sldId="399"/>
        </pc:sldMkLst>
      </pc:sldChg>
      <pc:sldChg chg="modSp add del mod">
        <pc:chgData name="Gry Jacobsen" userId="e02dfb7e-3102-407e-b315-b4d47dbe58c8" providerId="ADAL" clId="{AE1E5BE5-096C-4A81-AA19-6D1843B89E46}" dt="2021-11-08T12:40:49.606" v="125" actId="47"/>
        <pc:sldMkLst>
          <pc:docMk/>
          <pc:sldMk cId="3998126664" sldId="400"/>
        </pc:sldMkLst>
        <pc:spChg chg="mod">
          <ac:chgData name="Gry Jacobsen" userId="e02dfb7e-3102-407e-b315-b4d47dbe58c8" providerId="ADAL" clId="{AE1E5BE5-096C-4A81-AA19-6D1843B89E46}" dt="2021-11-08T12:39:34.536" v="91" actId="14100"/>
          <ac:spMkLst>
            <pc:docMk/>
            <pc:sldMk cId="3998126664" sldId="400"/>
            <ac:spMk id="167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2:40:08.701" v="107" actId="404"/>
          <ac:spMkLst>
            <pc:docMk/>
            <pc:sldMk cId="3998126664" sldId="400"/>
            <ac:spMk id="168" creationId="{00000000-0000-0000-0000-000000000000}"/>
          </ac:spMkLst>
        </pc:spChg>
      </pc:sldChg>
      <pc:sldChg chg="add del">
        <pc:chgData name="Gry Jacobsen" userId="e02dfb7e-3102-407e-b315-b4d47dbe58c8" providerId="ADAL" clId="{AE1E5BE5-096C-4A81-AA19-6D1843B89E46}" dt="2021-11-08T12:40:49.606" v="125" actId="47"/>
        <pc:sldMkLst>
          <pc:docMk/>
          <pc:sldMk cId="1222524580" sldId="401"/>
        </pc:sldMkLst>
      </pc:sldChg>
      <pc:sldChg chg="modSp add mod">
        <pc:chgData name="Gry Jacobsen" userId="e02dfb7e-3102-407e-b315-b4d47dbe58c8" providerId="ADAL" clId="{AE1E5BE5-096C-4A81-AA19-6D1843B89E46}" dt="2021-11-08T12:40:44.251" v="124" actId="403"/>
        <pc:sldMkLst>
          <pc:docMk/>
          <pc:sldMk cId="2539462673" sldId="402"/>
        </pc:sldMkLst>
        <pc:spChg chg="mod">
          <ac:chgData name="Gry Jacobsen" userId="e02dfb7e-3102-407e-b315-b4d47dbe58c8" providerId="ADAL" clId="{AE1E5BE5-096C-4A81-AA19-6D1843B89E46}" dt="2021-11-08T12:40:44.251" v="124" actId="403"/>
          <ac:spMkLst>
            <pc:docMk/>
            <pc:sldMk cId="2539462673" sldId="402"/>
            <ac:spMk id="181" creationId="{00000000-0000-0000-0000-000000000000}"/>
          </ac:spMkLst>
        </pc:spChg>
      </pc:sldChg>
      <pc:sldChg chg="modSp add mod">
        <pc:chgData name="Gry Jacobsen" userId="e02dfb7e-3102-407e-b315-b4d47dbe58c8" providerId="ADAL" clId="{AE1E5BE5-096C-4A81-AA19-6D1843B89E46}" dt="2021-11-08T12:51:01.942" v="270" actId="27636"/>
        <pc:sldMkLst>
          <pc:docMk/>
          <pc:sldMk cId="1340551162" sldId="403"/>
        </pc:sldMkLst>
        <pc:spChg chg="mod">
          <ac:chgData name="Gry Jacobsen" userId="e02dfb7e-3102-407e-b315-b4d47dbe58c8" providerId="ADAL" clId="{AE1E5BE5-096C-4A81-AA19-6D1843B89E46}" dt="2021-11-08T12:42:47.214" v="170" actId="1076"/>
          <ac:spMkLst>
            <pc:docMk/>
            <pc:sldMk cId="1340551162" sldId="403"/>
            <ac:spMk id="5" creationId="{8F700E8F-3BF8-9442-91BB-96BD2C2C9707}"/>
          </ac:spMkLst>
        </pc:spChg>
        <pc:spChg chg="mod">
          <ac:chgData name="Gry Jacobsen" userId="e02dfb7e-3102-407e-b315-b4d47dbe58c8" providerId="ADAL" clId="{AE1E5BE5-096C-4A81-AA19-6D1843B89E46}" dt="2021-11-08T12:51:01.942" v="270" actId="27636"/>
          <ac:spMkLst>
            <pc:docMk/>
            <pc:sldMk cId="1340551162" sldId="403"/>
            <ac:spMk id="183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2:43:24.913" v="186" actId="120"/>
          <ac:spMkLst>
            <pc:docMk/>
            <pc:sldMk cId="1340551162" sldId="403"/>
            <ac:spMk id="184" creationId="{00000000-0000-0000-0000-000000000000}"/>
          </ac:spMkLst>
        </pc:spChg>
      </pc:sldChg>
      <pc:sldChg chg="addSp delSp modSp add mod">
        <pc:chgData name="Gry Jacobsen" userId="e02dfb7e-3102-407e-b315-b4d47dbe58c8" providerId="ADAL" clId="{AE1E5BE5-096C-4A81-AA19-6D1843B89E46}" dt="2021-11-08T12:52:00.687" v="272" actId="790"/>
        <pc:sldMkLst>
          <pc:docMk/>
          <pc:sldMk cId="717297699" sldId="404"/>
        </pc:sldMkLst>
        <pc:spChg chg="del">
          <ac:chgData name="Gry Jacobsen" userId="e02dfb7e-3102-407e-b315-b4d47dbe58c8" providerId="ADAL" clId="{AE1E5BE5-096C-4A81-AA19-6D1843B89E46}" dt="2021-11-08T12:43:45.767" v="187" actId="478"/>
          <ac:spMkLst>
            <pc:docMk/>
            <pc:sldMk cId="717297699" sldId="404"/>
            <ac:spMk id="5" creationId="{69C86438-98FC-4F4D-AFCA-7DA2C86AEC99}"/>
          </ac:spMkLst>
        </pc:spChg>
        <pc:spChg chg="add mod">
          <ac:chgData name="Gry Jacobsen" userId="e02dfb7e-3102-407e-b315-b4d47dbe58c8" providerId="ADAL" clId="{AE1E5BE5-096C-4A81-AA19-6D1843B89E46}" dt="2021-11-08T12:43:46.188" v="188"/>
          <ac:spMkLst>
            <pc:docMk/>
            <pc:sldMk cId="717297699" sldId="404"/>
            <ac:spMk id="6" creationId="{9BD9FE58-E7D1-4D30-84D8-93858773A257}"/>
          </ac:spMkLst>
        </pc:spChg>
        <pc:spChg chg="mod">
          <ac:chgData name="Gry Jacobsen" userId="e02dfb7e-3102-407e-b315-b4d47dbe58c8" providerId="ADAL" clId="{AE1E5BE5-096C-4A81-AA19-6D1843B89E46}" dt="2021-11-08T12:47:57.138" v="235" actId="790"/>
          <ac:spMkLst>
            <pc:docMk/>
            <pc:sldMk cId="717297699" sldId="404"/>
            <ac:spMk id="189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2:52:00.687" v="272" actId="790"/>
          <ac:spMkLst>
            <pc:docMk/>
            <pc:sldMk cId="717297699" sldId="404"/>
            <ac:spMk id="190" creationId="{00000000-0000-0000-0000-000000000000}"/>
          </ac:spMkLst>
        </pc:spChg>
      </pc:sldChg>
      <pc:sldChg chg="addSp delSp modSp add mod">
        <pc:chgData name="Gry Jacobsen" userId="e02dfb7e-3102-407e-b315-b4d47dbe58c8" providerId="ADAL" clId="{AE1E5BE5-096C-4A81-AA19-6D1843B89E46}" dt="2021-11-08T12:52:37.342" v="275" actId="113"/>
        <pc:sldMkLst>
          <pc:docMk/>
          <pc:sldMk cId="3481280969" sldId="405"/>
        </pc:sldMkLst>
        <pc:spChg chg="del">
          <ac:chgData name="Gry Jacobsen" userId="e02dfb7e-3102-407e-b315-b4d47dbe58c8" providerId="ADAL" clId="{AE1E5BE5-096C-4A81-AA19-6D1843B89E46}" dt="2021-11-08T12:43:52.351" v="189" actId="478"/>
          <ac:spMkLst>
            <pc:docMk/>
            <pc:sldMk cId="3481280969" sldId="405"/>
            <ac:spMk id="3" creationId="{5C43E4BE-5046-EA4C-B87D-5507268D6950}"/>
          </ac:spMkLst>
        </pc:spChg>
        <pc:spChg chg="mod">
          <ac:chgData name="Gry Jacobsen" userId="e02dfb7e-3102-407e-b315-b4d47dbe58c8" providerId="ADAL" clId="{AE1E5BE5-096C-4A81-AA19-6D1843B89E46}" dt="2021-11-08T12:49:00.397" v="248" actId="403"/>
          <ac:spMkLst>
            <pc:docMk/>
            <pc:sldMk cId="3481280969" sldId="405"/>
            <ac:spMk id="6" creationId="{E452092B-AF9D-2740-8C14-1BAF7BF9D318}"/>
          </ac:spMkLst>
        </pc:spChg>
        <pc:spChg chg="add mod">
          <ac:chgData name="Gry Jacobsen" userId="e02dfb7e-3102-407e-b315-b4d47dbe58c8" providerId="ADAL" clId="{AE1E5BE5-096C-4A81-AA19-6D1843B89E46}" dt="2021-11-08T12:43:52.747" v="190"/>
          <ac:spMkLst>
            <pc:docMk/>
            <pc:sldMk cId="3481280969" sldId="405"/>
            <ac:spMk id="7" creationId="{0B5791B7-E610-4B4D-B7B0-FBD4BF879D2F}"/>
          </ac:spMkLst>
        </pc:spChg>
        <pc:spChg chg="mod">
          <ac:chgData name="Gry Jacobsen" userId="e02dfb7e-3102-407e-b315-b4d47dbe58c8" providerId="ADAL" clId="{AE1E5BE5-096C-4A81-AA19-6D1843B89E46}" dt="2021-11-08T12:52:37.342" v="275" actId="113"/>
          <ac:spMkLst>
            <pc:docMk/>
            <pc:sldMk cId="3481280969" sldId="405"/>
            <ac:spMk id="193" creationId="{00000000-0000-0000-0000-000000000000}"/>
          </ac:spMkLst>
        </pc:spChg>
      </pc:sldChg>
      <pc:sldChg chg="addSp delSp modSp add mod">
        <pc:chgData name="Gry Jacobsen" userId="e02dfb7e-3102-407e-b315-b4d47dbe58c8" providerId="ADAL" clId="{AE1E5BE5-096C-4A81-AA19-6D1843B89E46}" dt="2021-11-08T12:53:12.245" v="279" actId="403"/>
        <pc:sldMkLst>
          <pc:docMk/>
          <pc:sldMk cId="3046484175" sldId="406"/>
        </pc:sldMkLst>
        <pc:spChg chg="del">
          <ac:chgData name="Gry Jacobsen" userId="e02dfb7e-3102-407e-b315-b4d47dbe58c8" providerId="ADAL" clId="{AE1E5BE5-096C-4A81-AA19-6D1843B89E46}" dt="2021-11-08T12:43:56.062" v="191" actId="478"/>
          <ac:spMkLst>
            <pc:docMk/>
            <pc:sldMk cId="3046484175" sldId="406"/>
            <ac:spMk id="4" creationId="{F063C5B7-9ECF-A646-8DF2-DC60AD65DE58}"/>
          </ac:spMkLst>
        </pc:spChg>
        <pc:spChg chg="add mod">
          <ac:chgData name="Gry Jacobsen" userId="e02dfb7e-3102-407e-b315-b4d47dbe58c8" providerId="ADAL" clId="{AE1E5BE5-096C-4A81-AA19-6D1843B89E46}" dt="2021-11-08T12:43:56.437" v="192"/>
          <ac:spMkLst>
            <pc:docMk/>
            <pc:sldMk cId="3046484175" sldId="406"/>
            <ac:spMk id="5" creationId="{6DE86475-1599-4E41-85B6-3F86980FC90C}"/>
          </ac:spMkLst>
        </pc:spChg>
        <pc:spChg chg="mod">
          <ac:chgData name="Gry Jacobsen" userId="e02dfb7e-3102-407e-b315-b4d47dbe58c8" providerId="ADAL" clId="{AE1E5BE5-096C-4A81-AA19-6D1843B89E46}" dt="2021-11-08T12:53:12.245" v="279" actId="403"/>
          <ac:spMkLst>
            <pc:docMk/>
            <pc:sldMk cId="3046484175" sldId="406"/>
            <ac:spMk id="195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2:49:24.293" v="254" actId="21"/>
          <ac:spMkLst>
            <pc:docMk/>
            <pc:sldMk cId="3046484175" sldId="406"/>
            <ac:spMk id="196" creationId="{00000000-0000-0000-0000-000000000000}"/>
          </ac:spMkLst>
        </pc:spChg>
      </pc:sldChg>
      <pc:sldChg chg="addSp delSp modSp add mod">
        <pc:chgData name="Gry Jacobsen" userId="e02dfb7e-3102-407e-b315-b4d47dbe58c8" providerId="ADAL" clId="{AE1E5BE5-096C-4A81-AA19-6D1843B89E46}" dt="2021-11-09T06:14:19.064" v="2130" actId="1440"/>
        <pc:sldMkLst>
          <pc:docMk/>
          <pc:sldMk cId="2203682309" sldId="407"/>
        </pc:sldMkLst>
        <pc:spChg chg="mod">
          <ac:chgData name="Gry Jacobsen" userId="e02dfb7e-3102-407e-b315-b4d47dbe58c8" providerId="ADAL" clId="{AE1E5BE5-096C-4A81-AA19-6D1843B89E46}" dt="2021-11-08T13:14:18.309" v="601" actId="1076"/>
          <ac:spMkLst>
            <pc:docMk/>
            <pc:sldMk cId="2203682309" sldId="407"/>
            <ac:spMk id="3" creationId="{2481CB88-08DA-41DB-AB4B-6F84E0E63028}"/>
          </ac:spMkLst>
        </pc:spChg>
        <pc:spChg chg="add mod">
          <ac:chgData name="Gry Jacobsen" userId="e02dfb7e-3102-407e-b315-b4d47dbe58c8" providerId="ADAL" clId="{AE1E5BE5-096C-4A81-AA19-6D1843B89E46}" dt="2021-11-08T12:44:01.736" v="194"/>
          <ac:spMkLst>
            <pc:docMk/>
            <pc:sldMk cId="2203682309" sldId="407"/>
            <ac:spMk id="4" creationId="{4D8B8068-A18F-4AB6-BDE4-08D2A7D77845}"/>
          </ac:spMkLst>
        </pc:spChg>
        <pc:spChg chg="del">
          <ac:chgData name="Gry Jacobsen" userId="e02dfb7e-3102-407e-b315-b4d47dbe58c8" providerId="ADAL" clId="{AE1E5BE5-096C-4A81-AA19-6D1843B89E46}" dt="2021-11-08T12:44:01.333" v="193" actId="478"/>
          <ac:spMkLst>
            <pc:docMk/>
            <pc:sldMk cId="2203682309" sldId="407"/>
            <ac:spMk id="4" creationId="{F063C5B7-9ECF-A646-8DF2-DC60AD65DE58}"/>
          </ac:spMkLst>
        </pc:spChg>
        <pc:spChg chg="mod">
          <ac:chgData name="Gry Jacobsen" userId="e02dfb7e-3102-407e-b315-b4d47dbe58c8" providerId="ADAL" clId="{AE1E5BE5-096C-4A81-AA19-6D1843B89E46}" dt="2021-11-08T13:14:22.488" v="603" actId="1076"/>
          <ac:spMkLst>
            <pc:docMk/>
            <pc:sldMk cId="2203682309" sldId="407"/>
            <ac:spMk id="7" creationId="{B3A915E6-F966-4095-A0AA-0B3C69B76196}"/>
          </ac:spMkLst>
        </pc:spChg>
        <pc:spChg chg="mod">
          <ac:chgData name="Gry Jacobsen" userId="e02dfb7e-3102-407e-b315-b4d47dbe58c8" providerId="ADAL" clId="{AE1E5BE5-096C-4A81-AA19-6D1843B89E46}" dt="2021-11-09T05:51:14.125" v="763" actId="20577"/>
          <ac:spMkLst>
            <pc:docMk/>
            <pc:sldMk cId="2203682309" sldId="407"/>
            <ac:spMk id="195" creationId="{00000000-0000-0000-0000-000000000000}"/>
          </ac:spMkLst>
        </pc:spChg>
        <pc:picChg chg="mod modCrop">
          <ac:chgData name="Gry Jacobsen" userId="e02dfb7e-3102-407e-b315-b4d47dbe58c8" providerId="ADAL" clId="{AE1E5BE5-096C-4A81-AA19-6D1843B89E46}" dt="2021-11-09T06:14:19.064" v="2130" actId="1440"/>
          <ac:picMkLst>
            <pc:docMk/>
            <pc:sldMk cId="2203682309" sldId="407"/>
            <ac:picMk id="5" creationId="{8750E865-E89B-4E99-BEA5-4E421CAF46E8}"/>
          </ac:picMkLst>
        </pc:picChg>
      </pc:sldChg>
      <pc:sldChg chg="addSp modSp add mod">
        <pc:chgData name="Gry Jacobsen" userId="e02dfb7e-3102-407e-b315-b4d47dbe58c8" providerId="ADAL" clId="{AE1E5BE5-096C-4A81-AA19-6D1843B89E46}" dt="2021-11-09T06:13:46.492" v="2128" actId="1440"/>
        <pc:sldMkLst>
          <pc:docMk/>
          <pc:sldMk cId="1145270499" sldId="408"/>
        </pc:sldMkLst>
        <pc:spChg chg="mod">
          <ac:chgData name="Gry Jacobsen" userId="e02dfb7e-3102-407e-b315-b4d47dbe58c8" providerId="ADAL" clId="{AE1E5BE5-096C-4A81-AA19-6D1843B89E46}" dt="2021-11-08T12:44:06.397" v="195" actId="20577"/>
          <ac:spMkLst>
            <pc:docMk/>
            <pc:sldMk cId="1145270499" sldId="408"/>
            <ac:spMk id="4" creationId="{0B89184D-F014-3344-8375-7BAA67BAB709}"/>
          </ac:spMkLst>
        </pc:spChg>
        <pc:spChg chg="add mod">
          <ac:chgData name="Gry Jacobsen" userId="e02dfb7e-3102-407e-b315-b4d47dbe58c8" providerId="ADAL" clId="{AE1E5BE5-096C-4A81-AA19-6D1843B89E46}" dt="2021-11-08T12:44:06.782" v="196"/>
          <ac:spMkLst>
            <pc:docMk/>
            <pc:sldMk cId="1145270499" sldId="408"/>
            <ac:spMk id="9" creationId="{DD8474A2-2220-48FA-BDCA-A97691C04698}"/>
          </ac:spMkLst>
        </pc:spChg>
        <pc:spChg chg="mod">
          <ac:chgData name="Gry Jacobsen" userId="e02dfb7e-3102-407e-b315-b4d47dbe58c8" providerId="ADAL" clId="{AE1E5BE5-096C-4A81-AA19-6D1843B89E46}" dt="2021-11-08T12:54:47.261" v="286" actId="1076"/>
          <ac:spMkLst>
            <pc:docMk/>
            <pc:sldMk cId="1145270499" sldId="408"/>
            <ac:spMk id="10" creationId="{49DC42F8-06C3-4EE9-AD5F-B1FCCD0C06EE}"/>
          </ac:spMkLst>
        </pc:spChg>
        <pc:spChg chg="mod">
          <ac:chgData name="Gry Jacobsen" userId="e02dfb7e-3102-407e-b315-b4d47dbe58c8" providerId="ADAL" clId="{AE1E5BE5-096C-4A81-AA19-6D1843B89E46}" dt="2021-11-08T12:55:11.728" v="292" actId="1076"/>
          <ac:spMkLst>
            <pc:docMk/>
            <pc:sldMk cId="1145270499" sldId="408"/>
            <ac:spMk id="12" creationId="{E50A2E0C-481F-42AF-A9F2-F6BC0B047F4A}"/>
          </ac:spMkLst>
        </pc:spChg>
        <pc:spChg chg="mod">
          <ac:chgData name="Gry Jacobsen" userId="e02dfb7e-3102-407e-b315-b4d47dbe58c8" providerId="ADAL" clId="{AE1E5BE5-096C-4A81-AA19-6D1843B89E46}" dt="2021-11-08T12:54:24.292" v="283" actId="1582"/>
          <ac:spMkLst>
            <pc:docMk/>
            <pc:sldMk cId="1145270499" sldId="408"/>
            <ac:spMk id="13" creationId="{CBD4CAB6-7592-4216-A2E2-687B31112942}"/>
          </ac:spMkLst>
        </pc:spChg>
        <pc:picChg chg="mod">
          <ac:chgData name="Gry Jacobsen" userId="e02dfb7e-3102-407e-b315-b4d47dbe58c8" providerId="ADAL" clId="{AE1E5BE5-096C-4A81-AA19-6D1843B89E46}" dt="2021-11-09T06:13:46.492" v="2128" actId="1440"/>
          <ac:picMkLst>
            <pc:docMk/>
            <pc:sldMk cId="1145270499" sldId="408"/>
            <ac:picMk id="6" creationId="{D7C1F575-2F5D-460A-841E-2D2C5DCDD09A}"/>
          </ac:picMkLst>
        </pc:picChg>
        <pc:picChg chg="mod">
          <ac:chgData name="Gry Jacobsen" userId="e02dfb7e-3102-407e-b315-b4d47dbe58c8" providerId="ADAL" clId="{AE1E5BE5-096C-4A81-AA19-6D1843B89E46}" dt="2021-11-09T06:13:46.492" v="2128" actId="1440"/>
          <ac:picMkLst>
            <pc:docMk/>
            <pc:sldMk cId="1145270499" sldId="408"/>
            <ac:picMk id="8" creationId="{5B3A602D-7B76-4FDF-B229-984F577DDA7F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09T06:13:35.833" v="2127" actId="1440"/>
        <pc:sldMkLst>
          <pc:docMk/>
          <pc:sldMk cId="3951876372" sldId="409"/>
        </pc:sldMkLst>
        <pc:spChg chg="add mod">
          <ac:chgData name="Gry Jacobsen" userId="e02dfb7e-3102-407e-b315-b4d47dbe58c8" providerId="ADAL" clId="{AE1E5BE5-096C-4A81-AA19-6D1843B89E46}" dt="2021-11-08T12:44:11.998" v="198"/>
          <ac:spMkLst>
            <pc:docMk/>
            <pc:sldMk cId="3951876372" sldId="409"/>
            <ac:spMk id="7" creationId="{02C81AD6-DA84-4319-8E68-7E6EDEADB388}"/>
          </ac:spMkLst>
        </pc:spChg>
        <pc:spChg chg="del">
          <ac:chgData name="Gry Jacobsen" userId="e02dfb7e-3102-407e-b315-b4d47dbe58c8" providerId="ADAL" clId="{AE1E5BE5-096C-4A81-AA19-6D1843B89E46}" dt="2021-11-08T12:44:11.485" v="197" actId="478"/>
          <ac:spMkLst>
            <pc:docMk/>
            <pc:sldMk cId="3951876372" sldId="409"/>
            <ac:spMk id="8" creationId="{6D16A4FB-7033-4A47-BC4C-A7F4FC00CE0B}"/>
          </ac:spMkLst>
        </pc:spChg>
        <pc:spChg chg="mod">
          <ac:chgData name="Gry Jacobsen" userId="e02dfb7e-3102-407e-b315-b4d47dbe58c8" providerId="ADAL" clId="{AE1E5BE5-096C-4A81-AA19-6D1843B89E46}" dt="2021-11-08T12:56:22.333" v="302" actId="1582"/>
          <ac:spMkLst>
            <pc:docMk/>
            <pc:sldMk cId="3951876372" sldId="409"/>
            <ac:spMk id="9" creationId="{41C51612-94D0-4F2D-AD12-F9EAD8E883CD}"/>
          </ac:spMkLst>
        </pc:spChg>
        <pc:spChg chg="mod">
          <ac:chgData name="Gry Jacobsen" userId="e02dfb7e-3102-407e-b315-b4d47dbe58c8" providerId="ADAL" clId="{AE1E5BE5-096C-4A81-AA19-6D1843B89E46}" dt="2021-11-08T12:55:36.417" v="294" actId="113"/>
          <ac:spMkLst>
            <pc:docMk/>
            <pc:sldMk cId="3951876372" sldId="409"/>
            <ac:spMk id="216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2:56:08.742" v="301" actId="12"/>
          <ac:spMkLst>
            <pc:docMk/>
            <pc:sldMk cId="3951876372" sldId="409"/>
            <ac:spMk id="217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3:35.833" v="2127" actId="1440"/>
          <ac:picMkLst>
            <pc:docMk/>
            <pc:sldMk cId="3951876372" sldId="409"/>
            <ac:picMk id="5" creationId="{B2B4F4F0-B8AE-4C0C-BA36-B8C7AADA827C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11T12:22:54.143" v="2131" actId="27636"/>
        <pc:sldMkLst>
          <pc:docMk/>
          <pc:sldMk cId="111938065" sldId="410"/>
        </pc:sldMkLst>
        <pc:spChg chg="mod">
          <ac:chgData name="Gry Jacobsen" userId="e02dfb7e-3102-407e-b315-b4d47dbe58c8" providerId="ADAL" clId="{AE1E5BE5-096C-4A81-AA19-6D1843B89E46}" dt="2021-11-08T12:56:35.767" v="303" actId="1582"/>
          <ac:spMkLst>
            <pc:docMk/>
            <pc:sldMk cId="111938065" sldId="410"/>
            <ac:spMk id="4" creationId="{341065D0-0CC5-44B0-8A85-A504161CAD9F}"/>
          </ac:spMkLst>
        </pc:spChg>
        <pc:spChg chg="del">
          <ac:chgData name="Gry Jacobsen" userId="e02dfb7e-3102-407e-b315-b4d47dbe58c8" providerId="ADAL" clId="{AE1E5BE5-096C-4A81-AA19-6D1843B89E46}" dt="2021-11-08T12:44:18.025" v="199" actId="478"/>
          <ac:spMkLst>
            <pc:docMk/>
            <pc:sldMk cId="111938065" sldId="410"/>
            <ac:spMk id="6" creationId="{1C321D6C-B5CB-DE4A-8204-13523565B889}"/>
          </ac:spMkLst>
        </pc:spChg>
        <pc:spChg chg="add mod">
          <ac:chgData name="Gry Jacobsen" userId="e02dfb7e-3102-407e-b315-b4d47dbe58c8" providerId="ADAL" clId="{AE1E5BE5-096C-4A81-AA19-6D1843B89E46}" dt="2021-11-08T12:44:18.643" v="200"/>
          <ac:spMkLst>
            <pc:docMk/>
            <pc:sldMk cId="111938065" sldId="410"/>
            <ac:spMk id="8" creationId="{D1E83DED-F13B-4AE0-83DF-61716C8EC31A}"/>
          </ac:spMkLst>
        </pc:spChg>
        <pc:spChg chg="mod">
          <ac:chgData name="Gry Jacobsen" userId="e02dfb7e-3102-407e-b315-b4d47dbe58c8" providerId="ADAL" clId="{AE1E5BE5-096C-4A81-AA19-6D1843B89E46}" dt="2021-11-08T12:56:40.610" v="304" actId="1582"/>
          <ac:spMkLst>
            <pc:docMk/>
            <pc:sldMk cId="111938065" sldId="410"/>
            <ac:spMk id="11" creationId="{3FD96D76-0FEF-47D2-834A-5EB07A4EE0AE}"/>
          </ac:spMkLst>
        </pc:spChg>
        <pc:spChg chg="mod">
          <ac:chgData name="Gry Jacobsen" userId="e02dfb7e-3102-407e-b315-b4d47dbe58c8" providerId="ADAL" clId="{AE1E5BE5-096C-4A81-AA19-6D1843B89E46}" dt="2021-11-11T12:22:54.143" v="2131" actId="27636"/>
          <ac:spMkLst>
            <pc:docMk/>
            <pc:sldMk cId="111938065" sldId="410"/>
            <ac:spMk id="22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2:57:05.099" v="312" actId="403"/>
          <ac:spMkLst>
            <pc:docMk/>
            <pc:sldMk cId="111938065" sldId="410"/>
            <ac:spMk id="223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3:32.645" v="2126" actId="1440"/>
          <ac:picMkLst>
            <pc:docMk/>
            <pc:sldMk cId="111938065" sldId="410"/>
            <ac:picMk id="3" creationId="{4C6C8A4E-05B1-4027-9E86-39540177E2A2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09T06:13:24.071" v="2125" actId="1440"/>
        <pc:sldMkLst>
          <pc:docMk/>
          <pc:sldMk cId="1073292539" sldId="411"/>
        </pc:sldMkLst>
        <pc:spChg chg="add mod">
          <ac:chgData name="Gry Jacobsen" userId="e02dfb7e-3102-407e-b315-b4d47dbe58c8" providerId="ADAL" clId="{AE1E5BE5-096C-4A81-AA19-6D1843B89E46}" dt="2021-11-08T12:44:28.414" v="203"/>
          <ac:spMkLst>
            <pc:docMk/>
            <pc:sldMk cId="1073292539" sldId="411"/>
            <ac:spMk id="2" creationId="{26384FF2-FD6E-4BAB-9A90-4B973E19897F}"/>
          </ac:spMkLst>
        </pc:spChg>
        <pc:spChg chg="del">
          <ac:chgData name="Gry Jacobsen" userId="e02dfb7e-3102-407e-b315-b4d47dbe58c8" providerId="ADAL" clId="{AE1E5BE5-096C-4A81-AA19-6D1843B89E46}" dt="2021-11-08T12:44:27.957" v="202" actId="478"/>
          <ac:spMkLst>
            <pc:docMk/>
            <pc:sldMk cId="1073292539" sldId="411"/>
            <ac:spMk id="6" creationId="{1C321D6C-B5CB-DE4A-8204-13523565B889}"/>
          </ac:spMkLst>
        </pc:spChg>
        <pc:spChg chg="mod">
          <ac:chgData name="Gry Jacobsen" userId="e02dfb7e-3102-407e-b315-b4d47dbe58c8" providerId="ADAL" clId="{AE1E5BE5-096C-4A81-AA19-6D1843B89E46}" dt="2021-11-08T12:57:42.951" v="321" actId="1582"/>
          <ac:spMkLst>
            <pc:docMk/>
            <pc:sldMk cId="1073292539" sldId="411"/>
            <ac:spMk id="10" creationId="{0F30EDA2-6804-4AF6-ACE0-62F98FA2136D}"/>
          </ac:spMkLst>
        </pc:spChg>
        <pc:spChg chg="mod">
          <ac:chgData name="Gry Jacobsen" userId="e02dfb7e-3102-407e-b315-b4d47dbe58c8" providerId="ADAL" clId="{AE1E5BE5-096C-4A81-AA19-6D1843B89E46}" dt="2021-11-08T12:57:36.090" v="320" actId="1582"/>
          <ac:spMkLst>
            <pc:docMk/>
            <pc:sldMk cId="1073292539" sldId="411"/>
            <ac:spMk id="12" creationId="{3176ACD3-9698-4D7A-B00A-10E75B7B2ED2}"/>
          </ac:spMkLst>
        </pc:spChg>
        <pc:spChg chg="mod">
          <ac:chgData name="Gry Jacobsen" userId="e02dfb7e-3102-407e-b315-b4d47dbe58c8" providerId="ADAL" clId="{AE1E5BE5-096C-4A81-AA19-6D1843B89E46}" dt="2021-11-08T12:58:14.310" v="329" actId="1582"/>
          <ac:spMkLst>
            <pc:docMk/>
            <pc:sldMk cId="1073292539" sldId="411"/>
            <ac:spMk id="16" creationId="{A1BFF2BA-0EE6-42B4-80ED-BD01178FB8F3}"/>
          </ac:spMkLst>
        </pc:spChg>
        <pc:spChg chg="mod">
          <ac:chgData name="Gry Jacobsen" userId="e02dfb7e-3102-407e-b315-b4d47dbe58c8" providerId="ADAL" clId="{AE1E5BE5-096C-4A81-AA19-6D1843B89E46}" dt="2021-11-08T12:58:20.506" v="330" actId="1582"/>
          <ac:spMkLst>
            <pc:docMk/>
            <pc:sldMk cId="1073292539" sldId="411"/>
            <ac:spMk id="17" creationId="{F9A59332-C238-456C-83BF-CBABABC21CE8}"/>
          </ac:spMkLst>
        </pc:spChg>
        <pc:spChg chg="mod">
          <ac:chgData name="Gry Jacobsen" userId="e02dfb7e-3102-407e-b315-b4d47dbe58c8" providerId="ADAL" clId="{AE1E5BE5-096C-4A81-AA19-6D1843B89E46}" dt="2021-11-08T12:57:28.332" v="319" actId="113"/>
          <ac:spMkLst>
            <pc:docMk/>
            <pc:sldMk cId="1073292539" sldId="411"/>
            <ac:spMk id="22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2:57:59.565" v="327" actId="403"/>
          <ac:spMkLst>
            <pc:docMk/>
            <pc:sldMk cId="1073292539" sldId="411"/>
            <ac:spMk id="223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3:24.071" v="2125" actId="1440"/>
          <ac:picMkLst>
            <pc:docMk/>
            <pc:sldMk cId="1073292539" sldId="411"/>
            <ac:picMk id="3" creationId="{55010A7B-FB89-4F90-8977-3540B2BFC2AF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11T12:34:46.709" v="2581" actId="20577"/>
        <pc:sldMkLst>
          <pc:docMk/>
          <pc:sldMk cId="3653114798" sldId="412"/>
        </pc:sldMkLst>
        <pc:spChg chg="del">
          <ac:chgData name="Gry Jacobsen" userId="e02dfb7e-3102-407e-b315-b4d47dbe58c8" providerId="ADAL" clId="{AE1E5BE5-096C-4A81-AA19-6D1843B89E46}" dt="2021-11-08T12:44:31.595" v="204" actId="478"/>
          <ac:spMkLst>
            <pc:docMk/>
            <pc:sldMk cId="3653114798" sldId="412"/>
            <ac:spMk id="6" creationId="{1C321D6C-B5CB-DE4A-8204-13523565B889}"/>
          </ac:spMkLst>
        </pc:spChg>
        <pc:spChg chg="add mod">
          <ac:chgData name="Gry Jacobsen" userId="e02dfb7e-3102-407e-b315-b4d47dbe58c8" providerId="ADAL" clId="{AE1E5BE5-096C-4A81-AA19-6D1843B89E46}" dt="2021-11-08T12:44:31.965" v="205"/>
          <ac:spMkLst>
            <pc:docMk/>
            <pc:sldMk cId="3653114798" sldId="412"/>
            <ac:spMk id="9" creationId="{693D27AF-08B0-45EA-AFBB-339418EF0C3F}"/>
          </ac:spMkLst>
        </pc:spChg>
        <pc:spChg chg="mod">
          <ac:chgData name="Gry Jacobsen" userId="e02dfb7e-3102-407e-b315-b4d47dbe58c8" providerId="ADAL" clId="{AE1E5BE5-096C-4A81-AA19-6D1843B89E46}" dt="2021-11-08T12:59:43.514" v="341" actId="1582"/>
          <ac:spMkLst>
            <pc:docMk/>
            <pc:sldMk cId="3653114798" sldId="412"/>
            <ac:spMk id="12" creationId="{7FAB9336-9FD4-4EEF-A3CE-F7C800DC6FB4}"/>
          </ac:spMkLst>
        </pc:spChg>
        <pc:spChg chg="mod">
          <ac:chgData name="Gry Jacobsen" userId="e02dfb7e-3102-407e-b315-b4d47dbe58c8" providerId="ADAL" clId="{AE1E5BE5-096C-4A81-AA19-6D1843B89E46}" dt="2021-11-08T12:59:34.799" v="340" actId="1582"/>
          <ac:spMkLst>
            <pc:docMk/>
            <pc:sldMk cId="3653114798" sldId="412"/>
            <ac:spMk id="13" creationId="{39A32BEA-AFCA-4D14-A0E2-ADE1DF817886}"/>
          </ac:spMkLst>
        </pc:spChg>
        <pc:spChg chg="mod">
          <ac:chgData name="Gry Jacobsen" userId="e02dfb7e-3102-407e-b315-b4d47dbe58c8" providerId="ADAL" clId="{AE1E5BE5-096C-4A81-AA19-6D1843B89E46}" dt="2021-11-08T12:59:17.453" v="339" actId="1582"/>
          <ac:spMkLst>
            <pc:docMk/>
            <pc:sldMk cId="3653114798" sldId="412"/>
            <ac:spMk id="14" creationId="{E61C10EF-36E6-4787-BEE7-622A2616FF3C}"/>
          </ac:spMkLst>
        </pc:spChg>
        <pc:spChg chg="mod">
          <ac:chgData name="Gry Jacobsen" userId="e02dfb7e-3102-407e-b315-b4d47dbe58c8" providerId="ADAL" clId="{AE1E5BE5-096C-4A81-AA19-6D1843B89E46}" dt="2021-11-08T12:59:03.700" v="337" actId="403"/>
          <ac:spMkLst>
            <pc:docMk/>
            <pc:sldMk cId="3653114798" sldId="412"/>
            <ac:spMk id="22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2:34:46.709" v="2581" actId="20577"/>
          <ac:spMkLst>
            <pc:docMk/>
            <pc:sldMk cId="3653114798" sldId="412"/>
            <ac:spMk id="223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3:19.630" v="2124" actId="1440"/>
          <ac:picMkLst>
            <pc:docMk/>
            <pc:sldMk cId="3653114798" sldId="412"/>
            <ac:picMk id="5" creationId="{C1AF1E50-D9C8-454C-8D3C-B0B63962931A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09T06:13:12.662" v="2123" actId="1440"/>
        <pc:sldMkLst>
          <pc:docMk/>
          <pc:sldMk cId="3442017664" sldId="413"/>
        </pc:sldMkLst>
        <pc:spChg chg="add mod">
          <ac:chgData name="Gry Jacobsen" userId="e02dfb7e-3102-407e-b315-b4d47dbe58c8" providerId="ADAL" clId="{AE1E5BE5-096C-4A81-AA19-6D1843B89E46}" dt="2021-11-08T12:44:41.732" v="208"/>
          <ac:spMkLst>
            <pc:docMk/>
            <pc:sldMk cId="3442017664" sldId="413"/>
            <ac:spMk id="2" creationId="{ACC48E60-4E6B-4F1E-BD88-A7E33768EDCC}"/>
          </ac:spMkLst>
        </pc:spChg>
        <pc:spChg chg="del">
          <ac:chgData name="Gry Jacobsen" userId="e02dfb7e-3102-407e-b315-b4d47dbe58c8" providerId="ADAL" clId="{AE1E5BE5-096C-4A81-AA19-6D1843B89E46}" dt="2021-11-08T12:44:41.349" v="207" actId="478"/>
          <ac:spMkLst>
            <pc:docMk/>
            <pc:sldMk cId="3442017664" sldId="413"/>
            <ac:spMk id="5" creationId="{BC5CE8EA-C9E3-EE4F-AD3C-E9898A4B80AC}"/>
          </ac:spMkLst>
        </pc:spChg>
        <pc:spChg chg="mod">
          <ac:chgData name="Gry Jacobsen" userId="e02dfb7e-3102-407e-b315-b4d47dbe58c8" providerId="ADAL" clId="{AE1E5BE5-096C-4A81-AA19-6D1843B89E46}" dt="2021-11-08T13:01:53.280" v="375" actId="1582"/>
          <ac:spMkLst>
            <pc:docMk/>
            <pc:sldMk cId="3442017664" sldId="413"/>
            <ac:spMk id="8" creationId="{778F2F83-B60F-4EFE-B151-61704B4A2BC1}"/>
          </ac:spMkLst>
        </pc:spChg>
        <pc:spChg chg="mod">
          <ac:chgData name="Gry Jacobsen" userId="e02dfb7e-3102-407e-b315-b4d47dbe58c8" providerId="ADAL" clId="{AE1E5BE5-096C-4A81-AA19-6D1843B89E46}" dt="2021-11-08T13:01:12.110" v="362" actId="1076"/>
          <ac:spMkLst>
            <pc:docMk/>
            <pc:sldMk cId="3442017664" sldId="413"/>
            <ac:spMk id="228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3:01:45.238" v="374" actId="27636"/>
          <ac:spMkLst>
            <pc:docMk/>
            <pc:sldMk cId="3442017664" sldId="413"/>
            <ac:spMk id="229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3:12.662" v="2123" actId="1440"/>
          <ac:picMkLst>
            <pc:docMk/>
            <pc:sldMk cId="3442017664" sldId="413"/>
            <ac:picMk id="3" creationId="{D2C30D59-6394-40D6-A3F9-3D5B516A5D93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09T06:13:08.038" v="2122" actId="1440"/>
        <pc:sldMkLst>
          <pc:docMk/>
          <pc:sldMk cId="2147165214" sldId="414"/>
        </pc:sldMkLst>
        <pc:spChg chg="add del mod">
          <ac:chgData name="Gry Jacobsen" userId="e02dfb7e-3102-407e-b315-b4d47dbe58c8" providerId="ADAL" clId="{AE1E5BE5-096C-4A81-AA19-6D1843B89E46}" dt="2021-11-08T13:02:31.395" v="380" actId="478"/>
          <ac:spMkLst>
            <pc:docMk/>
            <pc:sldMk cId="2147165214" sldId="414"/>
            <ac:spMk id="4" creationId="{E6A4CE01-EA00-423B-BACE-37DC1E0DD514}"/>
          </ac:spMkLst>
        </pc:spChg>
        <pc:spChg chg="del">
          <ac:chgData name="Gry Jacobsen" userId="e02dfb7e-3102-407e-b315-b4d47dbe58c8" providerId="ADAL" clId="{AE1E5BE5-096C-4A81-AA19-6D1843B89E46}" dt="2021-11-08T12:44:45.175" v="209" actId="478"/>
          <ac:spMkLst>
            <pc:docMk/>
            <pc:sldMk cId="2147165214" sldId="414"/>
            <ac:spMk id="6" creationId="{59583121-B10E-484F-8414-9354174FB84D}"/>
          </ac:spMkLst>
        </pc:spChg>
        <pc:spChg chg="add del mod">
          <ac:chgData name="Gry Jacobsen" userId="e02dfb7e-3102-407e-b315-b4d47dbe58c8" providerId="ADAL" clId="{AE1E5BE5-096C-4A81-AA19-6D1843B89E46}" dt="2021-11-08T13:03:30.283" v="393" actId="478"/>
          <ac:spMkLst>
            <pc:docMk/>
            <pc:sldMk cId="2147165214" sldId="414"/>
            <ac:spMk id="7" creationId="{55A539EF-434C-4EF7-8C1F-F161A4AF9562}"/>
          </ac:spMkLst>
        </pc:spChg>
        <pc:spChg chg="add mod">
          <ac:chgData name="Gry Jacobsen" userId="e02dfb7e-3102-407e-b315-b4d47dbe58c8" providerId="ADAL" clId="{AE1E5BE5-096C-4A81-AA19-6D1843B89E46}" dt="2021-11-08T12:44:45.583" v="210"/>
          <ac:spMkLst>
            <pc:docMk/>
            <pc:sldMk cId="2147165214" sldId="414"/>
            <ac:spMk id="8" creationId="{29776657-9D59-4A19-8A71-EF465CFDBE55}"/>
          </ac:spMkLst>
        </pc:spChg>
        <pc:spChg chg="mod">
          <ac:chgData name="Gry Jacobsen" userId="e02dfb7e-3102-407e-b315-b4d47dbe58c8" providerId="ADAL" clId="{AE1E5BE5-096C-4A81-AA19-6D1843B89E46}" dt="2021-11-08T13:04:34.261" v="423" actId="1582"/>
          <ac:spMkLst>
            <pc:docMk/>
            <pc:sldMk cId="2147165214" sldId="414"/>
            <ac:spMk id="9" creationId="{BC4445A2-DDEA-4E65-99ED-13E6B154948D}"/>
          </ac:spMkLst>
        </pc:spChg>
        <pc:spChg chg="mod">
          <ac:chgData name="Gry Jacobsen" userId="e02dfb7e-3102-407e-b315-b4d47dbe58c8" providerId="ADAL" clId="{AE1E5BE5-096C-4A81-AA19-6D1843B89E46}" dt="2021-11-08T13:04:40.562" v="424" actId="1582"/>
          <ac:spMkLst>
            <pc:docMk/>
            <pc:sldMk cId="2147165214" sldId="414"/>
            <ac:spMk id="10" creationId="{05E9A2B0-3039-492F-B8C2-E88FFEDC062E}"/>
          </ac:spMkLst>
        </pc:spChg>
        <pc:spChg chg="add del mod">
          <ac:chgData name="Gry Jacobsen" userId="e02dfb7e-3102-407e-b315-b4d47dbe58c8" providerId="ADAL" clId="{AE1E5BE5-096C-4A81-AA19-6D1843B89E46}" dt="2021-11-08T13:02:30.944" v="379"/>
          <ac:spMkLst>
            <pc:docMk/>
            <pc:sldMk cId="2147165214" sldId="414"/>
            <ac:spMk id="11" creationId="{0C9FAE11-F684-41EB-A9BA-D39381B4A4DA}"/>
          </ac:spMkLst>
        </pc:spChg>
        <pc:spChg chg="add del mod">
          <ac:chgData name="Gry Jacobsen" userId="e02dfb7e-3102-407e-b315-b4d47dbe58c8" providerId="ADAL" clId="{AE1E5BE5-096C-4A81-AA19-6D1843B89E46}" dt="2021-11-08T13:03:31.221" v="395"/>
          <ac:spMkLst>
            <pc:docMk/>
            <pc:sldMk cId="2147165214" sldId="414"/>
            <ac:spMk id="12" creationId="{69F0CA9C-77D7-479F-8510-EDBFCBE331B0}"/>
          </ac:spMkLst>
        </pc:spChg>
        <pc:spChg chg="add del mod">
          <ac:chgData name="Gry Jacobsen" userId="e02dfb7e-3102-407e-b315-b4d47dbe58c8" providerId="ADAL" clId="{AE1E5BE5-096C-4A81-AA19-6D1843B89E46}" dt="2021-11-08T13:03:18.296" v="389" actId="478"/>
          <ac:spMkLst>
            <pc:docMk/>
            <pc:sldMk cId="2147165214" sldId="414"/>
            <ac:spMk id="14" creationId="{0A55B396-ADEE-4215-A931-E7283EEC5951}"/>
          </ac:spMkLst>
        </pc:spChg>
        <pc:spChg chg="add del mod">
          <ac:chgData name="Gry Jacobsen" userId="e02dfb7e-3102-407e-b315-b4d47dbe58c8" providerId="ADAL" clId="{AE1E5BE5-096C-4A81-AA19-6D1843B89E46}" dt="2021-11-08T13:03:54.952" v="410" actId="1076"/>
          <ac:spMkLst>
            <pc:docMk/>
            <pc:sldMk cId="2147165214" sldId="414"/>
            <ac:spMk id="232" creationId="{00000000-0000-0000-0000-000000000000}"/>
          </ac:spMkLst>
        </pc:spChg>
        <pc:spChg chg="add del mod">
          <ac:chgData name="Gry Jacobsen" userId="e02dfb7e-3102-407e-b315-b4d47dbe58c8" providerId="ADAL" clId="{AE1E5BE5-096C-4A81-AA19-6D1843B89E46}" dt="2021-11-08T13:04:25.250" v="422" actId="113"/>
          <ac:spMkLst>
            <pc:docMk/>
            <pc:sldMk cId="2147165214" sldId="414"/>
            <ac:spMk id="233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3:08.038" v="2122" actId="1440"/>
          <ac:picMkLst>
            <pc:docMk/>
            <pc:sldMk cId="2147165214" sldId="414"/>
            <ac:picMk id="3" creationId="{65F8A3DA-366D-4BE5-8A54-817D0C3CAADA}"/>
          </ac:picMkLst>
        </pc:picChg>
      </pc:sldChg>
      <pc:sldChg chg="addSp modSp add mod">
        <pc:chgData name="Gry Jacobsen" userId="e02dfb7e-3102-407e-b315-b4d47dbe58c8" providerId="ADAL" clId="{AE1E5BE5-096C-4A81-AA19-6D1843B89E46}" dt="2021-11-09T06:12:58.117" v="2121" actId="1440"/>
        <pc:sldMkLst>
          <pc:docMk/>
          <pc:sldMk cId="3333893837" sldId="415"/>
        </pc:sldMkLst>
        <pc:spChg chg="mod">
          <ac:chgData name="Gry Jacobsen" userId="e02dfb7e-3102-407e-b315-b4d47dbe58c8" providerId="ADAL" clId="{AE1E5BE5-096C-4A81-AA19-6D1843B89E46}" dt="2021-11-08T12:44:51.513" v="212" actId="20577"/>
          <ac:spMkLst>
            <pc:docMk/>
            <pc:sldMk cId="3333893837" sldId="415"/>
            <ac:spMk id="2" creationId="{59583121-B10E-484F-8414-9354174FB84D}"/>
          </ac:spMkLst>
        </pc:spChg>
        <pc:spChg chg="add mod">
          <ac:chgData name="Gry Jacobsen" userId="e02dfb7e-3102-407e-b315-b4d47dbe58c8" providerId="ADAL" clId="{AE1E5BE5-096C-4A81-AA19-6D1843B89E46}" dt="2021-11-08T12:44:51.915" v="213"/>
          <ac:spMkLst>
            <pc:docMk/>
            <pc:sldMk cId="3333893837" sldId="415"/>
            <ac:spMk id="3" creationId="{B15B62B0-40A9-4953-A69F-94ECC3C393F8}"/>
          </ac:spMkLst>
        </pc:spChg>
        <pc:spChg chg="mod">
          <ac:chgData name="Gry Jacobsen" userId="e02dfb7e-3102-407e-b315-b4d47dbe58c8" providerId="ADAL" clId="{AE1E5BE5-096C-4A81-AA19-6D1843B89E46}" dt="2021-11-08T13:10:27.845" v="545" actId="1582"/>
          <ac:spMkLst>
            <pc:docMk/>
            <pc:sldMk cId="3333893837" sldId="415"/>
            <ac:spMk id="9" creationId="{BC4445A2-DDEA-4E65-99ED-13E6B154948D}"/>
          </ac:spMkLst>
        </pc:spChg>
        <pc:spChg chg="mod">
          <ac:chgData name="Gry Jacobsen" userId="e02dfb7e-3102-407e-b315-b4d47dbe58c8" providerId="ADAL" clId="{AE1E5BE5-096C-4A81-AA19-6D1843B89E46}" dt="2021-11-08T13:09:17.066" v="532" actId="1582"/>
          <ac:spMkLst>
            <pc:docMk/>
            <pc:sldMk cId="3333893837" sldId="415"/>
            <ac:spMk id="10" creationId="{05E9A2B0-3039-492F-B8C2-E88FFEDC062E}"/>
          </ac:spMkLst>
        </pc:spChg>
        <pc:spChg chg="mod">
          <ac:chgData name="Gry Jacobsen" userId="e02dfb7e-3102-407e-b315-b4d47dbe58c8" providerId="ADAL" clId="{AE1E5BE5-096C-4A81-AA19-6D1843B89E46}" dt="2021-11-09T05:46:03.955" v="630" actId="14100"/>
          <ac:spMkLst>
            <pc:docMk/>
            <pc:sldMk cId="3333893837" sldId="415"/>
            <ac:spMk id="11" creationId="{ED962991-DD84-49E9-9362-025F8E68D0BE}"/>
          </ac:spMkLst>
        </pc:spChg>
        <pc:spChg chg="mod">
          <ac:chgData name="Gry Jacobsen" userId="e02dfb7e-3102-407e-b315-b4d47dbe58c8" providerId="ADAL" clId="{AE1E5BE5-096C-4A81-AA19-6D1843B89E46}" dt="2021-11-09T05:47:26.294" v="689" actId="27636"/>
          <ac:spMkLst>
            <pc:docMk/>
            <pc:sldMk cId="3333893837" sldId="415"/>
            <ac:spMk id="233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2:58.117" v="2121" actId="1440"/>
          <ac:picMkLst>
            <pc:docMk/>
            <pc:sldMk cId="3333893837" sldId="415"/>
            <ac:picMk id="4" creationId="{BDB3E87C-523D-4618-8FF0-4195103A4411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09T06:12:54.423" v="2120" actId="1440"/>
        <pc:sldMkLst>
          <pc:docMk/>
          <pc:sldMk cId="3035428571" sldId="416"/>
        </pc:sldMkLst>
        <pc:spChg chg="del">
          <ac:chgData name="Gry Jacobsen" userId="e02dfb7e-3102-407e-b315-b4d47dbe58c8" providerId="ADAL" clId="{AE1E5BE5-096C-4A81-AA19-6D1843B89E46}" dt="2021-11-08T12:44:55.277" v="214" actId="478"/>
          <ac:spMkLst>
            <pc:docMk/>
            <pc:sldMk cId="3035428571" sldId="416"/>
            <ac:spMk id="5" creationId="{71C68458-6F47-404C-8CF6-FD4AD625D87D}"/>
          </ac:spMkLst>
        </pc:spChg>
        <pc:spChg chg="mod">
          <ac:chgData name="Gry Jacobsen" userId="e02dfb7e-3102-407e-b315-b4d47dbe58c8" providerId="ADAL" clId="{AE1E5BE5-096C-4A81-AA19-6D1843B89E46}" dt="2021-11-08T13:05:28.549" v="440" actId="1076"/>
          <ac:spMkLst>
            <pc:docMk/>
            <pc:sldMk cId="3035428571" sldId="416"/>
            <ac:spMk id="8" creationId="{15C5A822-7CB1-45E6-8F98-6C98A0966A76}"/>
          </ac:spMkLst>
        </pc:spChg>
        <pc:spChg chg="add mod">
          <ac:chgData name="Gry Jacobsen" userId="e02dfb7e-3102-407e-b315-b4d47dbe58c8" providerId="ADAL" clId="{AE1E5BE5-096C-4A81-AA19-6D1843B89E46}" dt="2021-11-08T12:44:55.665" v="215"/>
          <ac:spMkLst>
            <pc:docMk/>
            <pc:sldMk cId="3035428571" sldId="416"/>
            <ac:spMk id="10" creationId="{1D3D7424-9568-4C6C-9659-66BCA7F959CF}"/>
          </ac:spMkLst>
        </pc:spChg>
        <pc:spChg chg="mod">
          <ac:chgData name="Gry Jacobsen" userId="e02dfb7e-3102-407e-b315-b4d47dbe58c8" providerId="ADAL" clId="{AE1E5BE5-096C-4A81-AA19-6D1843B89E46}" dt="2021-11-08T13:04:52.635" v="425" actId="113"/>
          <ac:spMkLst>
            <pc:docMk/>
            <pc:sldMk cId="3035428571" sldId="416"/>
            <ac:spMk id="237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3:05:05.031" v="434" actId="120"/>
          <ac:spMkLst>
            <pc:docMk/>
            <pc:sldMk cId="3035428571" sldId="416"/>
            <ac:spMk id="238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2:54.423" v="2120" actId="1440"/>
          <ac:picMkLst>
            <pc:docMk/>
            <pc:sldMk cId="3035428571" sldId="416"/>
            <ac:picMk id="3" creationId="{D2444269-6660-4035-8E21-6A5ABF7E6B0C}"/>
          </ac:picMkLst>
        </pc:picChg>
      </pc:sldChg>
      <pc:sldChg chg="addSp delSp modSp add del mod">
        <pc:chgData name="Gry Jacobsen" userId="e02dfb7e-3102-407e-b315-b4d47dbe58c8" providerId="ADAL" clId="{AE1E5BE5-096C-4A81-AA19-6D1843B89E46}" dt="2021-11-08T13:05:50.862" v="441" actId="2696"/>
        <pc:sldMkLst>
          <pc:docMk/>
          <pc:sldMk cId="4020742129" sldId="417"/>
        </pc:sldMkLst>
        <pc:spChg chg="del">
          <ac:chgData name="Gry Jacobsen" userId="e02dfb7e-3102-407e-b315-b4d47dbe58c8" providerId="ADAL" clId="{AE1E5BE5-096C-4A81-AA19-6D1843B89E46}" dt="2021-11-08T12:44:59.771" v="216" actId="478"/>
          <ac:spMkLst>
            <pc:docMk/>
            <pc:sldMk cId="4020742129" sldId="417"/>
            <ac:spMk id="5" creationId="{71C68458-6F47-404C-8CF6-FD4AD625D87D}"/>
          </ac:spMkLst>
        </pc:spChg>
        <pc:spChg chg="add mod">
          <ac:chgData name="Gry Jacobsen" userId="e02dfb7e-3102-407e-b315-b4d47dbe58c8" providerId="ADAL" clId="{AE1E5BE5-096C-4A81-AA19-6D1843B89E46}" dt="2021-11-08T12:45:00.140" v="217"/>
          <ac:spMkLst>
            <pc:docMk/>
            <pc:sldMk cId="4020742129" sldId="417"/>
            <ac:spMk id="10" creationId="{1F8554BC-CA8D-42DF-B2B3-7779268764A7}"/>
          </ac:spMkLst>
        </pc:spChg>
        <pc:spChg chg="mod">
          <ac:chgData name="Gry Jacobsen" userId="e02dfb7e-3102-407e-b315-b4d47dbe58c8" providerId="ADAL" clId="{AE1E5BE5-096C-4A81-AA19-6D1843B89E46}" dt="2021-11-08T12:35:51.488" v="48" actId="27636"/>
          <ac:spMkLst>
            <pc:docMk/>
            <pc:sldMk cId="4020742129" sldId="417"/>
            <ac:spMk id="238" creationId="{00000000-0000-0000-0000-000000000000}"/>
          </ac:spMkLst>
        </pc:spChg>
      </pc:sldChg>
      <pc:sldChg chg="addSp delSp modSp add mod">
        <pc:chgData name="Gry Jacobsen" userId="e02dfb7e-3102-407e-b315-b4d47dbe58c8" providerId="ADAL" clId="{AE1E5BE5-096C-4A81-AA19-6D1843B89E46}" dt="2021-11-09T06:12:49.169" v="2119" actId="1440"/>
        <pc:sldMkLst>
          <pc:docMk/>
          <pc:sldMk cId="2253895839" sldId="418"/>
        </pc:sldMkLst>
        <pc:spChg chg="del">
          <ac:chgData name="Gry Jacobsen" userId="e02dfb7e-3102-407e-b315-b4d47dbe58c8" providerId="ADAL" clId="{AE1E5BE5-096C-4A81-AA19-6D1843B89E46}" dt="2021-11-08T12:45:04.497" v="218" actId="478"/>
          <ac:spMkLst>
            <pc:docMk/>
            <pc:sldMk cId="2253895839" sldId="418"/>
            <ac:spMk id="5" creationId="{71C68458-6F47-404C-8CF6-FD4AD625D87D}"/>
          </ac:spMkLst>
        </pc:spChg>
        <pc:spChg chg="add mod">
          <ac:chgData name="Gry Jacobsen" userId="e02dfb7e-3102-407e-b315-b4d47dbe58c8" providerId="ADAL" clId="{AE1E5BE5-096C-4A81-AA19-6D1843B89E46}" dt="2021-11-08T12:45:04.852" v="219"/>
          <ac:spMkLst>
            <pc:docMk/>
            <pc:sldMk cId="2253895839" sldId="418"/>
            <ac:spMk id="8" creationId="{3201DF77-C1F1-4ED9-810B-C771652E53D4}"/>
          </ac:spMkLst>
        </pc:spChg>
        <pc:spChg chg="mod">
          <ac:chgData name="Gry Jacobsen" userId="e02dfb7e-3102-407e-b315-b4d47dbe58c8" providerId="ADAL" clId="{AE1E5BE5-096C-4A81-AA19-6D1843B89E46}" dt="2021-11-08T13:06:33.831" v="459" actId="1582"/>
          <ac:spMkLst>
            <pc:docMk/>
            <pc:sldMk cId="2253895839" sldId="418"/>
            <ac:spMk id="9" creationId="{DF9EF0B9-9E94-49AF-9F31-962A9E2DB75A}"/>
          </ac:spMkLst>
        </pc:spChg>
        <pc:spChg chg="mod">
          <ac:chgData name="Gry Jacobsen" userId="e02dfb7e-3102-407e-b315-b4d47dbe58c8" providerId="ADAL" clId="{AE1E5BE5-096C-4A81-AA19-6D1843B89E46}" dt="2021-11-08T13:06:29.079" v="458" actId="1582"/>
          <ac:spMkLst>
            <pc:docMk/>
            <pc:sldMk cId="2253895839" sldId="418"/>
            <ac:spMk id="10" creationId="{2A0B0888-0BE6-4C9E-B357-AE79E7C83D7B}"/>
          </ac:spMkLst>
        </pc:spChg>
        <pc:spChg chg="mod">
          <ac:chgData name="Gry Jacobsen" userId="e02dfb7e-3102-407e-b315-b4d47dbe58c8" providerId="ADAL" clId="{AE1E5BE5-096C-4A81-AA19-6D1843B89E46}" dt="2021-11-08T13:06:04.379" v="452" actId="403"/>
          <ac:spMkLst>
            <pc:docMk/>
            <pc:sldMk cId="2253895839" sldId="418"/>
            <ac:spMk id="237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3:06:15.808" v="457" actId="113"/>
          <ac:spMkLst>
            <pc:docMk/>
            <pc:sldMk cId="2253895839" sldId="418"/>
            <ac:spMk id="238" creationId="{00000000-0000-0000-0000-000000000000}"/>
          </ac:spMkLst>
        </pc:spChg>
        <pc:picChg chg="mod">
          <ac:chgData name="Gry Jacobsen" userId="e02dfb7e-3102-407e-b315-b4d47dbe58c8" providerId="ADAL" clId="{AE1E5BE5-096C-4A81-AA19-6D1843B89E46}" dt="2021-11-09T06:12:49.169" v="2119" actId="1440"/>
          <ac:picMkLst>
            <pc:docMk/>
            <pc:sldMk cId="2253895839" sldId="418"/>
            <ac:picMk id="4" creationId="{1244BCC6-F795-4EA0-9364-2BB7E9B622AE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11T12:23:54.352" v="2139"/>
        <pc:sldMkLst>
          <pc:docMk/>
          <pc:sldMk cId="1019402923" sldId="419"/>
        </pc:sldMkLst>
        <pc:spChg chg="add del">
          <ac:chgData name="Gry Jacobsen" userId="e02dfb7e-3102-407e-b315-b4d47dbe58c8" providerId="ADAL" clId="{AE1E5BE5-096C-4A81-AA19-6D1843B89E46}" dt="2021-11-11T12:23:54.036" v="2138" actId="478"/>
          <ac:spMkLst>
            <pc:docMk/>
            <pc:sldMk cId="1019402923" sldId="419"/>
            <ac:spMk id="5" creationId="{71C68458-6F47-404C-8CF6-FD4AD625D87D}"/>
          </ac:spMkLst>
        </pc:spChg>
        <pc:spChg chg="add mod">
          <ac:chgData name="Gry Jacobsen" userId="e02dfb7e-3102-407e-b315-b4d47dbe58c8" providerId="ADAL" clId="{AE1E5BE5-096C-4A81-AA19-6D1843B89E46}" dt="2021-11-11T12:23:54.352" v="2139"/>
          <ac:spMkLst>
            <pc:docMk/>
            <pc:sldMk cId="1019402923" sldId="419"/>
            <ac:spMk id="7" creationId="{D683A5E8-6EE0-4857-9E77-A17D99F3F55D}"/>
          </ac:spMkLst>
        </pc:spChg>
        <pc:spChg chg="mod">
          <ac:chgData name="Gry Jacobsen" userId="e02dfb7e-3102-407e-b315-b4d47dbe58c8" providerId="ADAL" clId="{AE1E5BE5-096C-4A81-AA19-6D1843B89E46}" dt="2021-11-08T13:07:07.052" v="490" actId="20577"/>
          <ac:spMkLst>
            <pc:docMk/>
            <pc:sldMk cId="1019402923" sldId="419"/>
            <ac:spMk id="237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08T13:07:34.842" v="499" actId="255"/>
          <ac:spMkLst>
            <pc:docMk/>
            <pc:sldMk cId="1019402923" sldId="419"/>
            <ac:spMk id="238" creationId="{00000000-0000-0000-0000-000000000000}"/>
          </ac:spMkLst>
        </pc:spChg>
        <pc:graphicFrameChg chg="add del mod">
          <ac:chgData name="Gry Jacobsen" userId="e02dfb7e-3102-407e-b315-b4d47dbe58c8" providerId="ADAL" clId="{AE1E5BE5-096C-4A81-AA19-6D1843B89E46}" dt="2021-11-11T12:23:42.993" v="2136"/>
          <ac:graphicFrameMkLst>
            <pc:docMk/>
            <pc:sldMk cId="1019402923" sldId="419"/>
            <ac:graphicFrameMk id="2" creationId="{06D3336E-F7B4-4D1D-A772-5C86C153F758}"/>
          </ac:graphicFrameMkLst>
        </pc:graphicFrameChg>
        <pc:picChg chg="mod">
          <ac:chgData name="Gry Jacobsen" userId="e02dfb7e-3102-407e-b315-b4d47dbe58c8" providerId="ADAL" clId="{AE1E5BE5-096C-4A81-AA19-6D1843B89E46}" dt="2021-11-09T06:12:42.146" v="2118" actId="1440"/>
          <ac:picMkLst>
            <pc:docMk/>
            <pc:sldMk cId="1019402923" sldId="419"/>
            <ac:picMk id="3" creationId="{8C1E167F-6592-4185-9B39-386ABF525BA6}"/>
          </ac:picMkLst>
        </pc:picChg>
      </pc:sldChg>
      <pc:sldChg chg="addSp delSp modSp add mod">
        <pc:chgData name="Gry Jacobsen" userId="e02dfb7e-3102-407e-b315-b4d47dbe58c8" providerId="ADAL" clId="{AE1E5BE5-096C-4A81-AA19-6D1843B89E46}" dt="2021-11-09T06:12:19.251" v="2117" actId="790"/>
        <pc:sldMkLst>
          <pc:docMk/>
          <pc:sldMk cId="981191108" sldId="420"/>
        </pc:sldMkLst>
        <pc:spChg chg="mod">
          <ac:chgData name="Gry Jacobsen" userId="e02dfb7e-3102-407e-b315-b4d47dbe58c8" providerId="ADAL" clId="{AE1E5BE5-096C-4A81-AA19-6D1843B89E46}" dt="2021-11-09T06:12:19.251" v="2117" actId="790"/>
          <ac:spMkLst>
            <pc:docMk/>
            <pc:sldMk cId="981191108" sldId="420"/>
            <ac:spMk id="3" creationId="{2E2F19D7-83F1-46CC-836F-E7FCAFEBD7E5}"/>
          </ac:spMkLst>
        </pc:spChg>
        <pc:spChg chg="mod">
          <ac:chgData name="Gry Jacobsen" userId="e02dfb7e-3102-407e-b315-b4d47dbe58c8" providerId="ADAL" clId="{AE1E5BE5-096C-4A81-AA19-6D1843B89E46}" dt="2021-11-09T06:02:56.746" v="1283" actId="113"/>
          <ac:spMkLst>
            <pc:docMk/>
            <pc:sldMk cId="981191108" sldId="420"/>
            <ac:spMk id="4" creationId="{9B6EB0EE-A296-4245-B8D0-B0E1348F7B38}"/>
          </ac:spMkLst>
        </pc:spChg>
        <pc:spChg chg="del">
          <ac:chgData name="Gry Jacobsen" userId="e02dfb7e-3102-407e-b315-b4d47dbe58c8" providerId="ADAL" clId="{AE1E5BE5-096C-4A81-AA19-6D1843B89E46}" dt="2021-11-08T12:45:09.757" v="220" actId="478"/>
          <ac:spMkLst>
            <pc:docMk/>
            <pc:sldMk cId="981191108" sldId="420"/>
            <ac:spMk id="5" creationId="{93DA55FB-41F3-E14B-B4E9-FC1764876F25}"/>
          </ac:spMkLst>
        </pc:spChg>
        <pc:spChg chg="mod">
          <ac:chgData name="Gry Jacobsen" userId="e02dfb7e-3102-407e-b315-b4d47dbe58c8" providerId="ADAL" clId="{AE1E5BE5-096C-4A81-AA19-6D1843B89E46}" dt="2021-11-09T06:11:52.633" v="2103" actId="20577"/>
          <ac:spMkLst>
            <pc:docMk/>
            <pc:sldMk cId="981191108" sldId="420"/>
            <ac:spMk id="6" creationId="{2E6BB3EA-1DCA-4728-B12E-846F6CED949C}"/>
          </ac:spMkLst>
        </pc:spChg>
        <pc:spChg chg="add mod">
          <ac:chgData name="Gry Jacobsen" userId="e02dfb7e-3102-407e-b315-b4d47dbe58c8" providerId="ADAL" clId="{AE1E5BE5-096C-4A81-AA19-6D1843B89E46}" dt="2021-11-08T12:45:10.098" v="221"/>
          <ac:spMkLst>
            <pc:docMk/>
            <pc:sldMk cId="981191108" sldId="420"/>
            <ac:spMk id="7" creationId="{AEA53C1C-7CFB-4502-AB78-451AD72D45E2}"/>
          </ac:spMkLst>
        </pc:spChg>
      </pc:sldChg>
      <pc:sldChg chg="addSp delSp modSp add mod ord">
        <pc:chgData name="Gry Jacobsen" userId="e02dfb7e-3102-407e-b315-b4d47dbe58c8" providerId="ADAL" clId="{AE1E5BE5-096C-4A81-AA19-6D1843B89E46}" dt="2021-11-11T13:08:40.085" v="3622" actId="1076"/>
        <pc:sldMkLst>
          <pc:docMk/>
          <pc:sldMk cId="1485141308" sldId="421"/>
        </pc:sldMkLst>
        <pc:spChg chg="add mod">
          <ac:chgData name="Gry Jacobsen" userId="e02dfb7e-3102-407e-b315-b4d47dbe58c8" providerId="ADAL" clId="{AE1E5BE5-096C-4A81-AA19-6D1843B89E46}" dt="2021-11-11T13:08:40.085" v="3622" actId="1076"/>
          <ac:spMkLst>
            <pc:docMk/>
            <pc:sldMk cId="1485141308" sldId="421"/>
            <ac:spMk id="8" creationId="{84A9C86A-21EC-491D-A0DB-88EDC9377F49}"/>
          </ac:spMkLst>
        </pc:spChg>
        <pc:spChg chg="mod">
          <ac:chgData name="Gry Jacobsen" userId="e02dfb7e-3102-407e-b315-b4d47dbe58c8" providerId="ADAL" clId="{AE1E5BE5-096C-4A81-AA19-6D1843B89E46}" dt="2021-11-11T12:29:00.926" v="2330" actId="20577"/>
          <ac:spMkLst>
            <pc:docMk/>
            <pc:sldMk cId="1485141308" sldId="421"/>
            <ac:spMk id="237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2:29:48.094" v="2483" actId="20577"/>
          <ac:spMkLst>
            <pc:docMk/>
            <pc:sldMk cId="1485141308" sldId="421"/>
            <ac:spMk id="238" creationId="{00000000-0000-0000-0000-000000000000}"/>
          </ac:spMkLst>
        </pc:spChg>
        <pc:picChg chg="del">
          <ac:chgData name="Gry Jacobsen" userId="e02dfb7e-3102-407e-b315-b4d47dbe58c8" providerId="ADAL" clId="{AE1E5BE5-096C-4A81-AA19-6D1843B89E46}" dt="2021-11-11T12:29:03.062" v="2331" actId="478"/>
          <ac:picMkLst>
            <pc:docMk/>
            <pc:sldMk cId="1485141308" sldId="421"/>
            <ac:picMk id="3" creationId="{8C1E167F-6592-4185-9B39-386ABF525BA6}"/>
          </ac:picMkLst>
        </pc:picChg>
        <pc:picChg chg="add mod">
          <ac:chgData name="Gry Jacobsen" userId="e02dfb7e-3102-407e-b315-b4d47dbe58c8" providerId="ADAL" clId="{AE1E5BE5-096C-4A81-AA19-6D1843B89E46}" dt="2021-11-11T13:08:40.085" v="3622" actId="1076"/>
          <ac:picMkLst>
            <pc:docMk/>
            <pc:sldMk cId="1485141308" sldId="421"/>
            <ac:picMk id="6" creationId="{CE813688-3CE1-4F05-B3B9-3AD1929DC917}"/>
          </ac:picMkLst>
        </pc:picChg>
      </pc:sldChg>
      <pc:sldChg chg="add del">
        <pc:chgData name="Gry Jacobsen" userId="e02dfb7e-3102-407e-b315-b4d47dbe58c8" providerId="ADAL" clId="{AE1E5BE5-096C-4A81-AA19-6D1843B89E46}" dt="2021-11-08T12:45:15.647" v="222" actId="47"/>
        <pc:sldMkLst>
          <pc:docMk/>
          <pc:sldMk cId="2153629101" sldId="421"/>
        </pc:sldMkLst>
      </pc:sldChg>
      <pc:sldChg chg="addSp modSp add mod">
        <pc:chgData name="Gry Jacobsen" userId="e02dfb7e-3102-407e-b315-b4d47dbe58c8" providerId="ADAL" clId="{AE1E5BE5-096C-4A81-AA19-6D1843B89E46}" dt="2021-11-11T13:06:32.804" v="3609" actId="1076"/>
        <pc:sldMkLst>
          <pc:docMk/>
          <pc:sldMk cId="254292350" sldId="422"/>
        </pc:sldMkLst>
        <pc:spChg chg="add mod">
          <ac:chgData name="Gry Jacobsen" userId="e02dfb7e-3102-407e-b315-b4d47dbe58c8" providerId="ADAL" clId="{AE1E5BE5-096C-4A81-AA19-6D1843B89E46}" dt="2021-11-11T13:06:32.804" v="3609" actId="1076"/>
          <ac:spMkLst>
            <pc:docMk/>
            <pc:sldMk cId="254292350" sldId="422"/>
            <ac:spMk id="6" creationId="{07E3DC4D-A15E-4158-A838-AB468B7B0550}"/>
          </ac:spMkLst>
        </pc:spChg>
        <pc:spChg chg="add mod">
          <ac:chgData name="Gry Jacobsen" userId="e02dfb7e-3102-407e-b315-b4d47dbe58c8" providerId="ADAL" clId="{AE1E5BE5-096C-4A81-AA19-6D1843B89E46}" dt="2021-11-11T13:06:24.217" v="3607" actId="14100"/>
          <ac:spMkLst>
            <pc:docMk/>
            <pc:sldMk cId="254292350" sldId="422"/>
            <ac:spMk id="8" creationId="{41E64FAE-8F4D-4497-A739-6FEC99044735}"/>
          </ac:spMkLst>
        </pc:spChg>
        <pc:spChg chg="mod">
          <ac:chgData name="Gry Jacobsen" userId="e02dfb7e-3102-407e-b315-b4d47dbe58c8" providerId="ADAL" clId="{AE1E5BE5-096C-4A81-AA19-6D1843B89E46}" dt="2021-11-11T13:05:24.093" v="3599" actId="27636"/>
          <ac:spMkLst>
            <pc:docMk/>
            <pc:sldMk cId="254292350" sldId="422"/>
            <ac:spMk id="238" creationId="{00000000-0000-0000-0000-000000000000}"/>
          </ac:spMkLst>
        </pc:spChg>
        <pc:picChg chg="add mod">
          <ac:chgData name="Gry Jacobsen" userId="e02dfb7e-3102-407e-b315-b4d47dbe58c8" providerId="ADAL" clId="{AE1E5BE5-096C-4A81-AA19-6D1843B89E46}" dt="2021-11-11T13:06:28.686" v="3608" actId="1076"/>
          <ac:picMkLst>
            <pc:docMk/>
            <pc:sldMk cId="254292350" sldId="422"/>
            <ac:picMk id="2" creationId="{11B50072-10D9-4D3E-931D-0142FF119E57}"/>
          </ac:picMkLst>
        </pc:picChg>
      </pc:sldChg>
      <pc:sldChg chg="addSp delSp modSp add mod modAnim">
        <pc:chgData name="Gry Jacobsen" userId="e02dfb7e-3102-407e-b315-b4d47dbe58c8" providerId="ADAL" clId="{AE1E5BE5-096C-4A81-AA19-6D1843B89E46}" dt="2021-11-11T13:14:20.873" v="3730" actId="20577"/>
        <pc:sldMkLst>
          <pc:docMk/>
          <pc:sldMk cId="3283382817" sldId="423"/>
        </pc:sldMkLst>
        <pc:spChg chg="add del mod">
          <ac:chgData name="Gry Jacobsen" userId="e02dfb7e-3102-407e-b315-b4d47dbe58c8" providerId="ADAL" clId="{AE1E5BE5-096C-4A81-AA19-6D1843B89E46}" dt="2021-11-11T13:07:46.143" v="3614" actId="478"/>
          <ac:spMkLst>
            <pc:docMk/>
            <pc:sldMk cId="3283382817" sldId="423"/>
            <ac:spMk id="5" creationId="{4124E23E-07F6-4528-A001-E1B90EAD354B}"/>
          </ac:spMkLst>
        </pc:spChg>
        <pc:spChg chg="add mod">
          <ac:chgData name="Gry Jacobsen" userId="e02dfb7e-3102-407e-b315-b4d47dbe58c8" providerId="ADAL" clId="{AE1E5BE5-096C-4A81-AA19-6D1843B89E46}" dt="2021-11-11T13:04:43.814" v="3594" actId="14100"/>
          <ac:spMkLst>
            <pc:docMk/>
            <pc:sldMk cId="3283382817" sldId="423"/>
            <ac:spMk id="8" creationId="{D9A15C7D-8533-4843-94D0-ADFC6D90AE88}"/>
          </ac:spMkLst>
        </pc:spChg>
        <pc:spChg chg="add mod">
          <ac:chgData name="Gry Jacobsen" userId="e02dfb7e-3102-407e-b315-b4d47dbe58c8" providerId="ADAL" clId="{AE1E5BE5-096C-4A81-AA19-6D1843B89E46}" dt="2021-11-11T13:04:24.126" v="3592" actId="1076"/>
          <ac:spMkLst>
            <pc:docMk/>
            <pc:sldMk cId="3283382817" sldId="423"/>
            <ac:spMk id="9" creationId="{E6D488AD-070B-4444-B95B-D2218A55EE0C}"/>
          </ac:spMkLst>
        </pc:spChg>
        <pc:spChg chg="add del mod">
          <ac:chgData name="Gry Jacobsen" userId="e02dfb7e-3102-407e-b315-b4d47dbe58c8" providerId="ADAL" clId="{AE1E5BE5-096C-4A81-AA19-6D1843B89E46}" dt="2021-11-11T13:07:45.379" v="3613"/>
          <ac:spMkLst>
            <pc:docMk/>
            <pc:sldMk cId="3283382817" sldId="423"/>
            <ac:spMk id="11" creationId="{E187C2B9-63EB-432C-9AE5-3EF8902A381A}"/>
          </ac:spMkLst>
        </pc:spChg>
        <pc:spChg chg="add del mod">
          <ac:chgData name="Gry Jacobsen" userId="e02dfb7e-3102-407e-b315-b4d47dbe58c8" providerId="ADAL" clId="{AE1E5BE5-096C-4A81-AA19-6D1843B89E46}" dt="2021-11-11T13:14:20.873" v="3730" actId="20577"/>
          <ac:spMkLst>
            <pc:docMk/>
            <pc:sldMk cId="3283382817" sldId="423"/>
            <ac:spMk id="237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3:03:29.210" v="3583" actId="27636"/>
          <ac:spMkLst>
            <pc:docMk/>
            <pc:sldMk cId="3283382817" sldId="423"/>
            <ac:spMk id="238" creationId="{00000000-0000-0000-0000-000000000000}"/>
          </ac:spMkLst>
        </pc:spChg>
        <pc:picChg chg="add del mod">
          <ac:chgData name="Gry Jacobsen" userId="e02dfb7e-3102-407e-b315-b4d47dbe58c8" providerId="ADAL" clId="{AE1E5BE5-096C-4A81-AA19-6D1843B89E46}" dt="2021-11-11T13:01:52.564" v="3477" actId="478"/>
          <ac:picMkLst>
            <pc:docMk/>
            <pc:sldMk cId="3283382817" sldId="423"/>
            <ac:picMk id="2" creationId="{F17151E8-9D12-42CA-9BC4-2A5FF3955720}"/>
          </ac:picMkLst>
        </pc:picChg>
        <pc:picChg chg="add mod ord">
          <ac:chgData name="Gry Jacobsen" userId="e02dfb7e-3102-407e-b315-b4d47dbe58c8" providerId="ADAL" clId="{AE1E5BE5-096C-4A81-AA19-6D1843B89E46}" dt="2021-11-11T13:04:56.076" v="3595" actId="1440"/>
          <ac:picMkLst>
            <pc:docMk/>
            <pc:sldMk cId="3283382817" sldId="423"/>
            <ac:picMk id="3" creationId="{6B5BED87-7869-40AD-AC73-110B82E13EA7}"/>
          </ac:picMkLst>
        </pc:picChg>
      </pc:sldChg>
      <pc:sldChg chg="delSp modSp add del mod ord">
        <pc:chgData name="Gry Jacobsen" userId="e02dfb7e-3102-407e-b315-b4d47dbe58c8" providerId="ADAL" clId="{AE1E5BE5-096C-4A81-AA19-6D1843B89E46}" dt="2021-11-11T12:49:14.605" v="3358" actId="2696"/>
        <pc:sldMkLst>
          <pc:docMk/>
          <pc:sldMk cId="3977711473" sldId="424"/>
        </pc:sldMkLst>
        <pc:spChg chg="mod">
          <ac:chgData name="Gry Jacobsen" userId="e02dfb7e-3102-407e-b315-b4d47dbe58c8" providerId="ADAL" clId="{AE1E5BE5-096C-4A81-AA19-6D1843B89E46}" dt="2021-11-11T12:41:13.411" v="3047" actId="1076"/>
          <ac:spMkLst>
            <pc:docMk/>
            <pc:sldMk cId="3977711473" sldId="424"/>
            <ac:spMk id="9" creationId="{BC4445A2-DDEA-4E65-99ED-13E6B154948D}"/>
          </ac:spMkLst>
        </pc:spChg>
        <pc:spChg chg="mod">
          <ac:chgData name="Gry Jacobsen" userId="e02dfb7e-3102-407e-b315-b4d47dbe58c8" providerId="ADAL" clId="{AE1E5BE5-096C-4A81-AA19-6D1843B89E46}" dt="2021-11-11T12:41:16.351" v="3048" actId="1076"/>
          <ac:spMkLst>
            <pc:docMk/>
            <pc:sldMk cId="3977711473" sldId="424"/>
            <ac:spMk id="10" creationId="{05E9A2B0-3039-492F-B8C2-E88FFEDC062E}"/>
          </ac:spMkLst>
        </pc:spChg>
        <pc:spChg chg="mod">
          <ac:chgData name="Gry Jacobsen" userId="e02dfb7e-3102-407e-b315-b4d47dbe58c8" providerId="ADAL" clId="{AE1E5BE5-096C-4A81-AA19-6D1843B89E46}" dt="2021-11-11T12:40:23.127" v="3042" actId="20577"/>
          <ac:spMkLst>
            <pc:docMk/>
            <pc:sldMk cId="3977711473" sldId="424"/>
            <ac:spMk id="23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2:40:06.822" v="3024" actId="20577"/>
          <ac:spMkLst>
            <pc:docMk/>
            <pc:sldMk cId="3977711473" sldId="424"/>
            <ac:spMk id="233" creationId="{00000000-0000-0000-0000-000000000000}"/>
          </ac:spMkLst>
        </pc:spChg>
        <pc:picChg chg="del">
          <ac:chgData name="Gry Jacobsen" userId="e02dfb7e-3102-407e-b315-b4d47dbe58c8" providerId="ADAL" clId="{AE1E5BE5-096C-4A81-AA19-6D1843B89E46}" dt="2021-11-11T12:41:10.889" v="3046" actId="478"/>
          <ac:picMkLst>
            <pc:docMk/>
            <pc:sldMk cId="3977711473" sldId="424"/>
            <ac:picMk id="3" creationId="{65F8A3DA-366D-4BE5-8A54-817D0C3CAADA}"/>
          </ac:picMkLst>
        </pc:picChg>
      </pc:sldChg>
      <pc:sldChg chg="modSp add del mod ord">
        <pc:chgData name="Gry Jacobsen" userId="e02dfb7e-3102-407e-b315-b4d47dbe58c8" providerId="ADAL" clId="{AE1E5BE5-096C-4A81-AA19-6D1843B89E46}" dt="2021-11-11T13:10:46.115" v="3624" actId="2696"/>
        <pc:sldMkLst>
          <pc:docMk/>
          <pc:sldMk cId="3087754177" sldId="425"/>
        </pc:sldMkLst>
        <pc:grpChg chg="mod">
          <ac:chgData name="Gry Jacobsen" userId="e02dfb7e-3102-407e-b315-b4d47dbe58c8" providerId="ADAL" clId="{AE1E5BE5-096C-4A81-AA19-6D1843B89E46}" dt="2021-11-11T13:10:26.718" v="3623" actId="1076"/>
          <ac:grpSpMkLst>
            <pc:docMk/>
            <pc:sldMk cId="3087754177" sldId="425"/>
            <ac:grpSpMk id="2" creationId="{ED73FE0F-D439-40AB-BED8-54DCD8A61D83}"/>
          </ac:grpSpMkLst>
        </pc:grpChg>
      </pc:sldChg>
      <pc:sldChg chg="addSp delSp modSp add mod">
        <pc:chgData name="Gry Jacobsen" userId="e02dfb7e-3102-407e-b315-b4d47dbe58c8" providerId="ADAL" clId="{AE1E5BE5-096C-4A81-AA19-6D1843B89E46}" dt="2021-11-11T13:14:15.899" v="3728" actId="20577"/>
        <pc:sldMkLst>
          <pc:docMk/>
          <pc:sldMk cId="3716895188" sldId="426"/>
        </pc:sldMkLst>
        <pc:spChg chg="del">
          <ac:chgData name="Gry Jacobsen" userId="e02dfb7e-3102-407e-b315-b4d47dbe58c8" providerId="ADAL" clId="{AE1E5BE5-096C-4A81-AA19-6D1843B89E46}" dt="2021-11-11T13:01:38.110" v="3475" actId="478"/>
          <ac:spMkLst>
            <pc:docMk/>
            <pc:sldMk cId="3716895188" sldId="426"/>
            <ac:spMk id="9" creationId="{BC4445A2-DDEA-4E65-99ED-13E6B154948D}"/>
          </ac:spMkLst>
        </pc:spChg>
        <pc:spChg chg="mod ord">
          <ac:chgData name="Gry Jacobsen" userId="e02dfb7e-3102-407e-b315-b4d47dbe58c8" providerId="ADAL" clId="{AE1E5BE5-096C-4A81-AA19-6D1843B89E46}" dt="2021-11-11T13:01:36.355" v="3474" actId="14100"/>
          <ac:spMkLst>
            <pc:docMk/>
            <pc:sldMk cId="3716895188" sldId="426"/>
            <ac:spMk id="10" creationId="{05E9A2B0-3039-492F-B8C2-E88FFEDC062E}"/>
          </ac:spMkLst>
        </pc:spChg>
        <pc:spChg chg="mod">
          <ac:chgData name="Gry Jacobsen" userId="e02dfb7e-3102-407e-b315-b4d47dbe58c8" providerId="ADAL" clId="{AE1E5BE5-096C-4A81-AA19-6D1843B89E46}" dt="2021-11-11T13:14:15.899" v="3728" actId="20577"/>
          <ac:spMkLst>
            <pc:docMk/>
            <pc:sldMk cId="3716895188" sldId="426"/>
            <ac:spMk id="23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2:48:41.803" v="3354" actId="113"/>
          <ac:spMkLst>
            <pc:docMk/>
            <pc:sldMk cId="3716895188" sldId="426"/>
            <ac:spMk id="233" creationId="{00000000-0000-0000-0000-000000000000}"/>
          </ac:spMkLst>
        </pc:spChg>
        <pc:picChg chg="add mod ord">
          <ac:chgData name="Gry Jacobsen" userId="e02dfb7e-3102-407e-b315-b4d47dbe58c8" providerId="ADAL" clId="{AE1E5BE5-096C-4A81-AA19-6D1843B89E46}" dt="2021-11-11T13:01:44.546" v="3476" actId="1440"/>
          <ac:picMkLst>
            <pc:docMk/>
            <pc:sldMk cId="3716895188" sldId="426"/>
            <ac:picMk id="2" creationId="{D30D5877-87CD-4A00-906E-39ACB6664EFD}"/>
          </ac:picMkLst>
        </pc:picChg>
      </pc:sldChg>
      <pc:sldChg chg="addSp delSp modSp add mod ord">
        <pc:chgData name="Gry Jacobsen" userId="e02dfb7e-3102-407e-b315-b4d47dbe58c8" providerId="ADAL" clId="{AE1E5BE5-096C-4A81-AA19-6D1843B89E46}" dt="2021-11-11T13:14:12.340" v="3726" actId="20577"/>
        <pc:sldMkLst>
          <pc:docMk/>
          <pc:sldMk cId="2032032513" sldId="427"/>
        </pc:sldMkLst>
        <pc:spChg chg="mod">
          <ac:chgData name="Gry Jacobsen" userId="e02dfb7e-3102-407e-b315-b4d47dbe58c8" providerId="ADAL" clId="{AE1E5BE5-096C-4A81-AA19-6D1843B89E46}" dt="2021-11-11T12:58:22.750" v="3402" actId="1076"/>
          <ac:spMkLst>
            <pc:docMk/>
            <pc:sldMk cId="2032032513" sldId="427"/>
            <ac:spMk id="9" creationId="{BC4445A2-DDEA-4E65-99ED-13E6B154948D}"/>
          </ac:spMkLst>
        </pc:spChg>
        <pc:spChg chg="mod">
          <ac:chgData name="Gry Jacobsen" userId="e02dfb7e-3102-407e-b315-b4d47dbe58c8" providerId="ADAL" clId="{AE1E5BE5-096C-4A81-AA19-6D1843B89E46}" dt="2021-11-11T12:58:39.303" v="3407" actId="14100"/>
          <ac:spMkLst>
            <pc:docMk/>
            <pc:sldMk cId="2032032513" sldId="427"/>
            <ac:spMk id="10" creationId="{05E9A2B0-3039-492F-B8C2-E88FFEDC062E}"/>
          </ac:spMkLst>
        </pc:spChg>
        <pc:spChg chg="mod">
          <ac:chgData name="Gry Jacobsen" userId="e02dfb7e-3102-407e-b315-b4d47dbe58c8" providerId="ADAL" clId="{AE1E5BE5-096C-4A81-AA19-6D1843B89E46}" dt="2021-11-11T12:59:38.657" v="3421" actId="14100"/>
          <ac:spMkLst>
            <pc:docMk/>
            <pc:sldMk cId="2032032513" sldId="427"/>
            <ac:spMk id="11" creationId="{ED962991-DD84-49E9-9362-025F8E68D0BE}"/>
          </ac:spMkLst>
        </pc:spChg>
        <pc:spChg chg="mod">
          <ac:chgData name="Gry Jacobsen" userId="e02dfb7e-3102-407e-b315-b4d47dbe58c8" providerId="ADAL" clId="{AE1E5BE5-096C-4A81-AA19-6D1843B89E46}" dt="2021-11-11T13:14:12.340" v="3726" actId="20577"/>
          <ac:spMkLst>
            <pc:docMk/>
            <pc:sldMk cId="2032032513" sldId="427"/>
            <ac:spMk id="23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2:57:58.955" v="3399" actId="20577"/>
          <ac:spMkLst>
            <pc:docMk/>
            <pc:sldMk cId="2032032513" sldId="427"/>
            <ac:spMk id="233" creationId="{00000000-0000-0000-0000-000000000000}"/>
          </ac:spMkLst>
        </pc:spChg>
        <pc:picChg chg="add mod ord">
          <ac:chgData name="Gry Jacobsen" userId="e02dfb7e-3102-407e-b315-b4d47dbe58c8" providerId="ADAL" clId="{AE1E5BE5-096C-4A81-AA19-6D1843B89E46}" dt="2021-11-11T13:00:29.044" v="3463" actId="1440"/>
          <ac:picMkLst>
            <pc:docMk/>
            <pc:sldMk cId="2032032513" sldId="427"/>
            <ac:picMk id="2" creationId="{1BA693EE-4A6A-40E2-9337-9F052AC2F8F9}"/>
          </ac:picMkLst>
        </pc:picChg>
        <pc:picChg chg="del">
          <ac:chgData name="Gry Jacobsen" userId="e02dfb7e-3102-407e-b315-b4d47dbe58c8" providerId="ADAL" clId="{AE1E5BE5-096C-4A81-AA19-6D1843B89E46}" dt="2021-11-11T12:48:01.930" v="3349" actId="478"/>
          <ac:picMkLst>
            <pc:docMk/>
            <pc:sldMk cId="2032032513" sldId="427"/>
            <ac:picMk id="4" creationId="{BDB3E87C-523D-4618-8FF0-4195103A4411}"/>
          </ac:picMkLst>
        </pc:picChg>
      </pc:sldChg>
      <pc:sldChg chg="delSp modSp add mod delAnim">
        <pc:chgData name="Gry Jacobsen" userId="e02dfb7e-3102-407e-b315-b4d47dbe58c8" providerId="ADAL" clId="{AE1E5BE5-096C-4A81-AA19-6D1843B89E46}" dt="2021-11-11T13:14:08.614" v="3724" actId="20577"/>
        <pc:sldMkLst>
          <pc:docMk/>
          <pc:sldMk cId="2586113601" sldId="428"/>
        </pc:sldMkLst>
        <pc:spChg chg="del">
          <ac:chgData name="Gry Jacobsen" userId="e02dfb7e-3102-407e-b315-b4d47dbe58c8" providerId="ADAL" clId="{AE1E5BE5-096C-4A81-AA19-6D1843B89E46}" dt="2021-11-11T13:13:47.990" v="3690" actId="478"/>
          <ac:spMkLst>
            <pc:docMk/>
            <pc:sldMk cId="2586113601" sldId="428"/>
            <ac:spMk id="9" creationId="{BC4445A2-DDEA-4E65-99ED-13E6B154948D}"/>
          </ac:spMkLst>
        </pc:spChg>
        <pc:spChg chg="del">
          <ac:chgData name="Gry Jacobsen" userId="e02dfb7e-3102-407e-b315-b4d47dbe58c8" providerId="ADAL" clId="{AE1E5BE5-096C-4A81-AA19-6D1843B89E46}" dt="2021-11-11T13:13:45.801" v="3689" actId="478"/>
          <ac:spMkLst>
            <pc:docMk/>
            <pc:sldMk cId="2586113601" sldId="428"/>
            <ac:spMk id="10" creationId="{05E9A2B0-3039-492F-B8C2-E88FFEDC062E}"/>
          </ac:spMkLst>
        </pc:spChg>
        <pc:spChg chg="del">
          <ac:chgData name="Gry Jacobsen" userId="e02dfb7e-3102-407e-b315-b4d47dbe58c8" providerId="ADAL" clId="{AE1E5BE5-096C-4A81-AA19-6D1843B89E46}" dt="2021-11-11T13:13:50.295" v="3691" actId="478"/>
          <ac:spMkLst>
            <pc:docMk/>
            <pc:sldMk cId="2586113601" sldId="428"/>
            <ac:spMk id="11" creationId="{ED962991-DD84-49E9-9362-025F8E68D0BE}"/>
          </ac:spMkLst>
        </pc:spChg>
        <pc:spChg chg="mod">
          <ac:chgData name="Gry Jacobsen" userId="e02dfb7e-3102-407e-b315-b4d47dbe58c8" providerId="ADAL" clId="{AE1E5BE5-096C-4A81-AA19-6D1843B89E46}" dt="2021-11-11T13:14:00.968" v="3714" actId="20577"/>
          <ac:spMkLst>
            <pc:docMk/>
            <pc:sldMk cId="2586113601" sldId="428"/>
            <ac:spMk id="232" creationId="{00000000-0000-0000-0000-000000000000}"/>
          </ac:spMkLst>
        </pc:spChg>
        <pc:spChg chg="mod">
          <ac:chgData name="Gry Jacobsen" userId="e02dfb7e-3102-407e-b315-b4d47dbe58c8" providerId="ADAL" clId="{AE1E5BE5-096C-4A81-AA19-6D1843B89E46}" dt="2021-11-11T13:14:08.614" v="3724" actId="20577"/>
          <ac:spMkLst>
            <pc:docMk/>
            <pc:sldMk cId="2586113601" sldId="428"/>
            <ac:spMk id="233" creationId="{00000000-0000-0000-0000-000000000000}"/>
          </ac:spMkLst>
        </pc:spChg>
        <pc:picChg chg="del">
          <ac:chgData name="Gry Jacobsen" userId="e02dfb7e-3102-407e-b315-b4d47dbe58c8" providerId="ADAL" clId="{AE1E5BE5-096C-4A81-AA19-6D1843B89E46}" dt="2021-11-11T13:13:43.032" v="3688" actId="478"/>
          <ac:picMkLst>
            <pc:docMk/>
            <pc:sldMk cId="2586113601" sldId="428"/>
            <ac:picMk id="2" creationId="{1BA693EE-4A6A-40E2-9337-9F052AC2F8F9}"/>
          </ac:picMkLst>
        </pc:picChg>
      </pc:sldChg>
      <pc:sldMasterChg chg="replId modSldLayout">
        <pc:chgData name="Gry Jacobsen" userId="e02dfb7e-3102-407e-b315-b4d47dbe58c8" providerId="ADAL" clId="{AE1E5BE5-096C-4A81-AA19-6D1843B89E46}" dt="2021-11-08T12:35:55.909" v="55" actId="27028"/>
        <pc:sldMasterMkLst>
          <pc:docMk/>
          <pc:sldMasterMk cId="1613631367" sldId="2147483661"/>
        </pc:sldMasterMkLst>
        <pc:sldLayoutChg chg="replId">
          <pc:chgData name="Gry Jacobsen" userId="e02dfb7e-3102-407e-b315-b4d47dbe58c8" providerId="ADAL" clId="{AE1E5BE5-096C-4A81-AA19-6D1843B89E46}" dt="2021-11-08T12:35:17.987" v="4" actId="27028"/>
          <pc:sldLayoutMkLst>
            <pc:docMk/>
            <pc:sldMasterMk cId="1613631367" sldId="2147483661"/>
            <pc:sldLayoutMk cId="1503514034" sldId="2147483663"/>
          </pc:sldLayoutMkLst>
        </pc:sldLayoutChg>
        <pc:sldLayoutChg chg="replId">
          <pc:chgData name="Gry Jacobsen" userId="e02dfb7e-3102-407e-b315-b4d47dbe58c8" providerId="ADAL" clId="{AE1E5BE5-096C-4A81-AA19-6D1843B89E46}" dt="2021-11-08T12:35:23.942" v="12" actId="27028"/>
          <pc:sldLayoutMkLst>
            <pc:docMk/>
            <pc:sldMasterMk cId="1613631367" sldId="2147483661"/>
            <pc:sldLayoutMk cId="361872711" sldId="2147483665"/>
          </pc:sldLayoutMkLst>
        </pc:sldLayoutChg>
        <pc:sldLayoutChg chg="replId">
          <pc:chgData name="Gry Jacobsen" userId="e02dfb7e-3102-407e-b315-b4d47dbe58c8" providerId="ADAL" clId="{AE1E5BE5-096C-4A81-AA19-6D1843B89E46}" dt="2021-11-08T12:35:40.304" v="20" actId="27028"/>
          <pc:sldLayoutMkLst>
            <pc:docMk/>
            <pc:sldMasterMk cId="1613631367" sldId="2147483661"/>
            <pc:sldLayoutMk cId="1641817498" sldId="2147483666"/>
          </pc:sldLayoutMkLst>
        </pc:sldLayoutChg>
        <pc:sldLayoutChg chg="replId">
          <pc:chgData name="Gry Jacobsen" userId="e02dfb7e-3102-407e-b315-b4d47dbe58c8" providerId="ADAL" clId="{AE1E5BE5-096C-4A81-AA19-6D1843B89E46}" dt="2021-11-08T12:35:55.909" v="55" actId="27028"/>
          <pc:sldLayoutMkLst>
            <pc:docMk/>
            <pc:sldMasterMk cId="1613631367" sldId="2147483661"/>
            <pc:sldLayoutMk cId="1297594836" sldId="2147483667"/>
          </pc:sldLayoutMkLst>
        </pc:sldLayoutChg>
        <pc:sldLayoutChg chg="replId">
          <pc:chgData name="Gry Jacobsen" userId="e02dfb7e-3102-407e-b315-b4d47dbe58c8" providerId="ADAL" clId="{AE1E5BE5-096C-4A81-AA19-6D1843B89E46}" dt="2021-11-08T12:35:14.292" v="0" actId="27028"/>
          <pc:sldLayoutMkLst>
            <pc:docMk/>
            <pc:sldMasterMk cId="1613631367" sldId="2147483661"/>
            <pc:sldLayoutMk cId="1652283555" sldId="2147483701"/>
          </pc:sldLayoutMkLst>
        </pc:sldLayoutChg>
      </pc:sldMasterChg>
      <pc:sldMasterChg chg="add addSldLayout delSldLayout">
        <pc:chgData name="Gry Jacobsen" userId="e02dfb7e-3102-407e-b315-b4d47dbe58c8" providerId="ADAL" clId="{AE1E5BE5-096C-4A81-AA19-6D1843B89E46}" dt="2021-11-08T12:40:49.606" v="125" actId="47"/>
        <pc:sldMasterMkLst>
          <pc:docMk/>
          <pc:sldMasterMk cId="0" sldId="2147483668"/>
        </pc:sldMasterMkLst>
        <pc:sldLayoutChg chg="add">
          <pc:chgData name="Gry Jacobsen" userId="e02dfb7e-3102-407e-b315-b4d47dbe58c8" providerId="ADAL" clId="{AE1E5BE5-096C-4A81-AA19-6D1843B89E46}" dt="2021-11-08T12:35:23.942" v="12" actId="27028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Gry Jacobsen" userId="e02dfb7e-3102-407e-b315-b4d47dbe58c8" providerId="ADAL" clId="{AE1E5BE5-096C-4A81-AA19-6D1843B89E46}" dt="2021-11-08T12:40:49.606" v="125" actId="47"/>
          <pc:sldLayoutMkLst>
            <pc:docMk/>
            <pc:sldMasterMk cId="0" sldId="2147483668"/>
            <pc:sldLayoutMk cId="0" sldId="2147483653"/>
          </pc:sldLayoutMkLst>
        </pc:sldLayoutChg>
        <pc:sldLayoutChg chg="add">
          <pc:chgData name="Gry Jacobsen" userId="e02dfb7e-3102-407e-b315-b4d47dbe58c8" providerId="ADAL" clId="{AE1E5BE5-096C-4A81-AA19-6D1843B89E46}" dt="2021-11-08T12:35:40.304" v="20" actId="27028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Gry Jacobsen" userId="e02dfb7e-3102-407e-b315-b4d47dbe58c8" providerId="ADAL" clId="{AE1E5BE5-096C-4A81-AA19-6D1843B89E46}" dt="2021-11-08T12:35:55.909" v="55" actId="27028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Gry Jacobsen" userId="e02dfb7e-3102-407e-b315-b4d47dbe58c8" providerId="ADAL" clId="{AE1E5BE5-096C-4A81-AA19-6D1843B89E46}" dt="2021-11-08T12:35:17.987" v="4" actId="27028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Gry Jacobsen" userId="e02dfb7e-3102-407e-b315-b4d47dbe58c8" providerId="ADAL" clId="{AE1E5BE5-096C-4A81-AA19-6D1843B89E46}" dt="2021-11-08T12:35:20.763" v="6" actId="27028"/>
          <pc:sldLayoutMkLst>
            <pc:docMk/>
            <pc:sldMasterMk cId="0" sldId="2147483648"/>
            <pc:sldLayoutMk cId="0" sldId="2147483664"/>
          </pc:sldLayoutMkLst>
        </pc:sldLayoutChg>
      </pc:sldMasterChg>
    </pc:docChg>
  </pc:docChgLst>
  <pc:docChgLst>
    <pc:chgData name="Maria Taraldsen" userId="S::mariat@uia.no::47459f61-7549-4fda-9546-c4b5f18168ca" providerId="AD" clId="Web-{9985143B-D707-406A-9FEF-B2D4E94B5A84}"/>
    <pc:docChg chg="addSld modSld sldOrd">
      <pc:chgData name="Maria Taraldsen" userId="S::mariat@uia.no::47459f61-7549-4fda-9546-c4b5f18168ca" providerId="AD" clId="Web-{9985143B-D707-406A-9FEF-B2D4E94B5A84}" dt="2021-11-14T15:51:27.229" v="697"/>
      <pc:docMkLst>
        <pc:docMk/>
      </pc:docMkLst>
      <pc:sldChg chg="addSp modSp add ord replId">
        <pc:chgData name="Maria Taraldsen" userId="S::mariat@uia.no::47459f61-7549-4fda-9546-c4b5f18168ca" providerId="AD" clId="Web-{9985143B-D707-406A-9FEF-B2D4E94B5A84}" dt="2021-11-14T15:50:48.039" v="692"/>
        <pc:sldMkLst>
          <pc:docMk/>
          <pc:sldMk cId="3929325606" sldId="436"/>
        </pc:sldMkLst>
        <pc:spChg chg="mod">
          <ac:chgData name="Maria Taraldsen" userId="S::mariat@uia.no::47459f61-7549-4fda-9546-c4b5f18168ca" providerId="AD" clId="Web-{9985143B-D707-406A-9FEF-B2D4E94B5A84}" dt="2021-11-14T15:48:57.282" v="660" actId="20577"/>
          <ac:spMkLst>
            <pc:docMk/>
            <pc:sldMk cId="3929325606" sldId="436"/>
            <ac:spMk id="3" creationId="{DAD445DA-6227-BB4C-B8DB-060EB87F07B3}"/>
          </ac:spMkLst>
        </pc:spChg>
        <pc:spChg chg="add mod">
          <ac:chgData name="Maria Taraldsen" userId="S::mariat@uia.no::47459f61-7549-4fda-9546-c4b5f18168ca" providerId="AD" clId="Web-{9985143B-D707-406A-9FEF-B2D4E94B5A84}" dt="2021-11-14T15:49:20.971" v="663" actId="1076"/>
          <ac:spMkLst>
            <pc:docMk/>
            <pc:sldMk cId="3929325606" sldId="436"/>
            <ac:spMk id="7" creationId="{6BD2E3F0-8CAF-4C6B-BE26-D937CD9BF974}"/>
          </ac:spMkLst>
        </pc:spChg>
        <pc:spChg chg="mod">
          <ac:chgData name="Maria Taraldsen" userId="S::mariat@uia.no::47459f61-7549-4fda-9546-c4b5f18168ca" providerId="AD" clId="Web-{9985143B-D707-406A-9FEF-B2D4E94B5A84}" dt="2021-11-14T15:45:09.378" v="304" actId="20577"/>
          <ac:spMkLst>
            <pc:docMk/>
            <pc:sldMk cId="3929325606" sldId="436"/>
            <ac:spMk id="13" creationId="{2E8FF171-B87B-1943-8D3D-DA99E18E98EF}"/>
          </ac:spMkLst>
        </pc:spChg>
        <pc:spChg chg="mod">
          <ac:chgData name="Maria Taraldsen" userId="S::mariat@uia.no::47459f61-7549-4fda-9546-c4b5f18168ca" providerId="AD" clId="Web-{9985143B-D707-406A-9FEF-B2D4E94B5A84}" dt="2021-11-14T15:49:44.644" v="691" actId="20577"/>
          <ac:spMkLst>
            <pc:docMk/>
            <pc:sldMk cId="3929325606" sldId="436"/>
            <ac:spMk id="232" creationId="{00000000-0000-0000-0000-000000000000}"/>
          </ac:spMkLst>
        </pc:spChg>
      </pc:sldChg>
      <pc:sldChg chg="addSp delSp add ord replId">
        <pc:chgData name="Maria Taraldsen" userId="S::mariat@uia.no::47459f61-7549-4fda-9546-c4b5f18168ca" providerId="AD" clId="Web-{9985143B-D707-406A-9FEF-B2D4E94B5A84}" dt="2021-11-14T15:51:27.229" v="697"/>
        <pc:sldMkLst>
          <pc:docMk/>
          <pc:sldMk cId="270656983" sldId="437"/>
        </pc:sldMkLst>
        <pc:spChg chg="add">
          <ac:chgData name="Maria Taraldsen" userId="S::mariat@uia.no::47459f61-7549-4fda-9546-c4b5f18168ca" providerId="AD" clId="Web-{9985143B-D707-406A-9FEF-B2D4E94B5A84}" dt="2021-11-14T15:51:27.229" v="697"/>
          <ac:spMkLst>
            <pc:docMk/>
            <pc:sldMk cId="270656983" sldId="437"/>
            <ac:spMk id="2" creationId="{81281DAA-632F-438F-9C72-A9C9BCA0D365}"/>
          </ac:spMkLst>
        </pc:spChg>
        <pc:spChg chg="del">
          <ac:chgData name="Maria Taraldsen" userId="S::mariat@uia.no::47459f61-7549-4fda-9546-c4b5f18168ca" providerId="AD" clId="Web-{9985143B-D707-406A-9FEF-B2D4E94B5A84}" dt="2021-11-14T15:51:25.807" v="696"/>
          <ac:spMkLst>
            <pc:docMk/>
            <pc:sldMk cId="270656983" sldId="437"/>
            <ac:spMk id="6" creationId="{59583121-B10E-484F-8414-9354174FB84D}"/>
          </ac:spMkLst>
        </pc:spChg>
        <pc:spChg chg="del">
          <ac:chgData name="Maria Taraldsen" userId="S::mariat@uia.no::47459f61-7549-4fda-9546-c4b5f18168ca" providerId="AD" clId="Web-{9985143B-D707-406A-9FEF-B2D4E94B5A84}" dt="2021-11-14T15:51:22.322" v="695"/>
          <ac:spMkLst>
            <pc:docMk/>
            <pc:sldMk cId="270656983" sldId="437"/>
            <ac:spMk id="12" creationId="{B15B62B0-40A9-4953-A69F-94ECC3C393F8}"/>
          </ac:spMkLst>
        </pc:spChg>
      </pc:sldChg>
    </pc:docChg>
  </pc:docChgLst>
  <pc:docChgLst>
    <pc:chgData name="Haakon Sundbø" userId="60fa1391-13a8-47b4-93d3-adf540cc9f20" providerId="ADAL" clId="{0FE604AA-62A0-9049-9055-19AB87830DA3}"/>
    <pc:docChg chg="undo redo custSel addSld delSld modSld sldOrd">
      <pc:chgData name="Haakon Sundbø" userId="60fa1391-13a8-47b4-93d3-adf540cc9f20" providerId="ADAL" clId="{0FE604AA-62A0-9049-9055-19AB87830DA3}" dt="2021-11-30T12:40:02.528" v="2359" actId="27636"/>
      <pc:docMkLst>
        <pc:docMk/>
      </pc:docMkLst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1565909624" sldId="256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1565909624" sldId="256"/>
            <ac:spMk id="156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80831468" sldId="257"/>
        </pc:sldMkLst>
      </pc:sldChg>
      <pc:sldChg chg="modSp add del mod ord modClrScheme chgLayout">
        <pc:chgData name="Haakon Sundbø" userId="60fa1391-13a8-47b4-93d3-adf540cc9f20" providerId="ADAL" clId="{0FE604AA-62A0-9049-9055-19AB87830DA3}" dt="2021-11-18T12:06:28.698" v="1882" actId="20577"/>
        <pc:sldMkLst>
          <pc:docMk/>
          <pc:sldMk cId="0" sldId="258"/>
        </pc:sldMkLst>
        <pc:spChg chg="mod ord">
          <ac:chgData name="Haakon Sundbø" userId="60fa1391-13a8-47b4-93d3-adf540cc9f20" providerId="ADAL" clId="{0FE604AA-62A0-9049-9055-19AB87830DA3}" dt="2021-11-17T11:10:22.173" v="1640" actId="700"/>
          <ac:spMkLst>
            <pc:docMk/>
            <pc:sldMk cId="0" sldId="258"/>
            <ac:spMk id="163" creationId="{00000000-0000-0000-0000-000000000000}"/>
          </ac:spMkLst>
        </pc:spChg>
        <pc:spChg chg="mod ord">
          <ac:chgData name="Haakon Sundbø" userId="60fa1391-13a8-47b4-93d3-adf540cc9f20" providerId="ADAL" clId="{0FE604AA-62A0-9049-9055-19AB87830DA3}" dt="2021-11-18T12:06:28.698" v="1882" actId="20577"/>
          <ac:spMkLst>
            <pc:docMk/>
            <pc:sldMk cId="0" sldId="258"/>
            <ac:spMk id="164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2028951459" sldId="258"/>
        </pc:sldMkLst>
      </pc:sldChg>
      <pc:sldChg chg="addSp delSp modSp add del mod modClrScheme chgLayout">
        <pc:chgData name="Haakon Sundbø" userId="60fa1391-13a8-47b4-93d3-adf540cc9f20" providerId="ADAL" clId="{0FE604AA-62A0-9049-9055-19AB87830DA3}" dt="2021-11-24T10:33:05.510" v="2305" actId="20577"/>
        <pc:sldMkLst>
          <pc:docMk/>
          <pc:sldMk cId="0" sldId="259"/>
        </pc:sldMkLst>
        <pc:spChg chg="add del mod ord">
          <ac:chgData name="Haakon Sundbø" userId="60fa1391-13a8-47b4-93d3-adf540cc9f20" providerId="ADAL" clId="{0FE604AA-62A0-9049-9055-19AB87830DA3}" dt="2021-11-17T10:06:32.598" v="1627" actId="700"/>
          <ac:spMkLst>
            <pc:docMk/>
            <pc:sldMk cId="0" sldId="259"/>
            <ac:spMk id="2" creationId="{D10D5680-F50D-194E-933B-DA8BD7AEFF53}"/>
          </ac:spMkLst>
        </pc:spChg>
        <pc:spChg chg="mod ord">
          <ac:chgData name="Haakon Sundbø" userId="60fa1391-13a8-47b4-93d3-adf540cc9f20" providerId="ADAL" clId="{0FE604AA-62A0-9049-9055-19AB87830DA3}" dt="2021-11-17T11:10:58.346" v="1649" actId="404"/>
          <ac:spMkLst>
            <pc:docMk/>
            <pc:sldMk cId="0" sldId="259"/>
            <ac:spMk id="166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17T11:11:58.580" v="1652" actId="122"/>
          <ac:spMkLst>
            <pc:docMk/>
            <pc:sldMk cId="0" sldId="259"/>
            <ac:spMk id="167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17T11:11:58.580" v="1652" actId="122"/>
          <ac:spMkLst>
            <pc:docMk/>
            <pc:sldMk cId="0" sldId="259"/>
            <ac:spMk id="168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17T11:11:58.580" v="1652" actId="122"/>
          <ac:spMkLst>
            <pc:docMk/>
            <pc:sldMk cId="0" sldId="259"/>
            <ac:spMk id="169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24T10:33:05.510" v="2305" actId="20577"/>
          <ac:spMkLst>
            <pc:docMk/>
            <pc:sldMk cId="0" sldId="259"/>
            <ac:spMk id="170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889959353" sldId="259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889959353" sldId="259"/>
            <ac:spMk id="166" creationId="{00000000-0000-0000-0000-000000000000}"/>
          </ac:spMkLst>
        </pc:spChg>
      </pc:sldChg>
      <pc:sldChg chg="addSp delSp modSp add del mod modTransition modClrScheme chgLayout">
        <pc:chgData name="Haakon Sundbø" userId="60fa1391-13a8-47b4-93d3-adf540cc9f20" providerId="ADAL" clId="{0FE604AA-62A0-9049-9055-19AB87830DA3}" dt="2021-11-25T13:04:59.450" v="2356" actId="478"/>
        <pc:sldMkLst>
          <pc:docMk/>
          <pc:sldMk cId="0" sldId="260"/>
        </pc:sldMkLst>
        <pc:spChg chg="add del mod">
          <ac:chgData name="Haakon Sundbø" userId="60fa1391-13a8-47b4-93d3-adf540cc9f20" providerId="ADAL" clId="{0FE604AA-62A0-9049-9055-19AB87830DA3}" dt="2021-11-22T12:17:55.697" v="1888" actId="478"/>
          <ac:spMkLst>
            <pc:docMk/>
            <pc:sldMk cId="0" sldId="260"/>
            <ac:spMk id="8" creationId="{249DF8F3-8FC6-494D-AD1C-A3A831A10554}"/>
          </ac:spMkLst>
        </pc:spChg>
        <pc:spChg chg="add del mod">
          <ac:chgData name="Haakon Sundbø" userId="60fa1391-13a8-47b4-93d3-adf540cc9f20" providerId="ADAL" clId="{0FE604AA-62A0-9049-9055-19AB87830DA3}" dt="2021-11-25T13:04:59.450" v="2356" actId="478"/>
          <ac:spMkLst>
            <pc:docMk/>
            <pc:sldMk cId="0" sldId="260"/>
            <ac:spMk id="8" creationId="{F2FBE3CF-A2BE-D744-999A-C6116657AA4B}"/>
          </ac:spMkLst>
        </pc:spChg>
        <pc:spChg chg="mod ord">
          <ac:chgData name="Haakon Sundbø" userId="60fa1391-13a8-47b4-93d3-adf540cc9f20" providerId="ADAL" clId="{0FE604AA-62A0-9049-9055-19AB87830DA3}" dt="2021-11-17T11:11:43.774" v="1650" actId="700"/>
          <ac:spMkLst>
            <pc:docMk/>
            <pc:sldMk cId="0" sldId="260"/>
            <ac:spMk id="174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22T12:20:27.429" v="1894" actId="122"/>
          <ac:spMkLst>
            <pc:docMk/>
            <pc:sldMk cId="0" sldId="260"/>
            <ac:spMk id="175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25T13:04:56.939" v="2355" actId="1076"/>
          <ac:spMkLst>
            <pc:docMk/>
            <pc:sldMk cId="0" sldId="260"/>
            <ac:spMk id="176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17T11:11:54.294" v="1651" actId="122"/>
          <ac:spMkLst>
            <pc:docMk/>
            <pc:sldMk cId="0" sldId="260"/>
            <ac:spMk id="177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23T13:04:19.360" v="2293" actId="1076"/>
          <ac:spMkLst>
            <pc:docMk/>
            <pc:sldMk cId="0" sldId="260"/>
            <ac:spMk id="178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25T13:04:54.271" v="2354" actId="1076"/>
          <ac:spMkLst>
            <pc:docMk/>
            <pc:sldMk cId="0" sldId="260"/>
            <ac:spMk id="179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1888961382" sldId="260"/>
        </pc:sldMkLst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1997562279" sldId="261"/>
        </pc:sldMkLst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3282085558" sldId="262"/>
        </pc:sldMkLst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2255293541" sldId="264"/>
        </pc:sldMkLst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149751907" sldId="265"/>
        </pc:sldMkLst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1241616977" sldId="266"/>
        </pc:sldMkLst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1647383581" sldId="267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1647383581" sldId="267"/>
            <ac:spMk id="202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760792036" sldId="268"/>
        </pc:sldMkLst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28271869" sldId="269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28271869" sldId="269"/>
            <ac:spMk id="211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435774356" sldId="270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435774356" sldId="270"/>
            <ac:spMk id="217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3176519056" sldId="271"/>
        </pc:sldMkLst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4026973351" sldId="272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4026973351" sldId="272"/>
            <ac:spMk id="228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1803266676" sldId="273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1803266676" sldId="273"/>
            <ac:spMk id="232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024777202" sldId="274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024777202" sldId="274"/>
            <ac:spMk id="237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024777202" sldId="274"/>
            <ac:spMk id="238" creationId="{00000000-0000-0000-0000-000000000000}"/>
          </ac:spMkLst>
        </pc:spChg>
      </pc:sldChg>
      <pc:sldChg chg="delSp modSp add mod modClrScheme chgLayout">
        <pc:chgData name="Haakon Sundbø" userId="60fa1391-13a8-47b4-93d3-adf540cc9f20" providerId="ADAL" clId="{0FE604AA-62A0-9049-9055-19AB87830DA3}" dt="2021-11-18T11:58:22.227" v="1854" actId="478"/>
        <pc:sldMkLst>
          <pc:docMk/>
          <pc:sldMk cId="0" sldId="276"/>
        </pc:sldMkLst>
        <pc:spChg chg="mod">
          <ac:chgData name="Haakon Sundbø" userId="60fa1391-13a8-47b4-93d3-adf540cc9f20" providerId="ADAL" clId="{0FE604AA-62A0-9049-9055-19AB87830DA3}" dt="2021-11-17T11:13:45.285" v="1660" actId="207"/>
          <ac:spMkLst>
            <pc:docMk/>
            <pc:sldMk cId="0" sldId="276"/>
            <ac:spMk id="244" creationId="{00000000-0000-0000-0000-000000000000}"/>
          </ac:spMkLst>
        </pc:spChg>
        <pc:spChg chg="del mod">
          <ac:chgData name="Haakon Sundbø" userId="60fa1391-13a8-47b4-93d3-adf540cc9f20" providerId="ADAL" clId="{0FE604AA-62A0-9049-9055-19AB87830DA3}" dt="2021-11-18T11:58:22.227" v="1854" actId="478"/>
          <ac:spMkLst>
            <pc:docMk/>
            <pc:sldMk cId="0" sldId="276"/>
            <ac:spMk id="245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3858506260" sldId="276"/>
        </pc:sldMkLst>
      </pc:sldChg>
      <pc:sldChg chg="modSp add del mod">
        <pc:chgData name="Haakon Sundbø" userId="60fa1391-13a8-47b4-93d3-adf540cc9f20" providerId="ADAL" clId="{0FE604AA-62A0-9049-9055-19AB87830DA3}" dt="2021-11-17T08:22:40.914" v="1550" actId="2696"/>
        <pc:sldMkLst>
          <pc:docMk/>
          <pc:sldMk cId="0" sldId="277"/>
        </pc:sldMkLst>
        <pc:spChg chg="mod">
          <ac:chgData name="Haakon Sundbø" userId="60fa1391-13a8-47b4-93d3-adf540cc9f20" providerId="ADAL" clId="{0FE604AA-62A0-9049-9055-19AB87830DA3}" dt="2021-11-12T09:45:07.620" v="1375" actId="27636"/>
          <ac:spMkLst>
            <pc:docMk/>
            <pc:sldMk cId="0" sldId="277"/>
            <ac:spMk id="248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1235697999" sldId="277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1235697999" sldId="277"/>
            <ac:spMk id="248" creationId="{00000000-0000-0000-0000-000000000000}"/>
          </ac:spMkLst>
        </pc:spChg>
      </pc:sldChg>
      <pc:sldChg chg="modSp add mod modClrScheme chgLayout">
        <pc:chgData name="Haakon Sundbø" userId="60fa1391-13a8-47b4-93d3-adf540cc9f20" providerId="ADAL" clId="{0FE604AA-62A0-9049-9055-19AB87830DA3}" dt="2021-11-17T11:23:47.969" v="1806" actId="122"/>
        <pc:sldMkLst>
          <pc:docMk/>
          <pc:sldMk cId="0" sldId="278"/>
        </pc:sldMkLst>
        <pc:spChg chg="mod">
          <ac:chgData name="Haakon Sundbø" userId="60fa1391-13a8-47b4-93d3-adf540cc9f20" providerId="ADAL" clId="{0FE604AA-62A0-9049-9055-19AB87830DA3}" dt="2021-11-17T11:23:47.969" v="1806" actId="122"/>
          <ac:spMkLst>
            <pc:docMk/>
            <pc:sldMk cId="0" sldId="278"/>
            <ac:spMk id="5" creationId="{B87DC2A0-7D79-2147-9D9E-6830B09AA928}"/>
          </ac:spMkLst>
        </pc:spChg>
        <pc:spChg chg="mod ord">
          <ac:chgData name="Haakon Sundbø" userId="60fa1391-13a8-47b4-93d3-adf540cc9f20" providerId="ADAL" clId="{0FE604AA-62A0-9049-9055-19AB87830DA3}" dt="2021-11-17T11:14:44.467" v="1676" actId="404"/>
          <ac:spMkLst>
            <pc:docMk/>
            <pc:sldMk cId="0" sldId="278"/>
            <ac:spMk id="253" creationId="{00000000-0000-0000-0000-000000000000}"/>
          </ac:spMkLst>
        </pc:spChg>
        <pc:spChg chg="mod ord">
          <ac:chgData name="Haakon Sundbø" userId="60fa1391-13a8-47b4-93d3-adf540cc9f20" providerId="ADAL" clId="{0FE604AA-62A0-9049-9055-19AB87830DA3}" dt="2021-11-17T11:14:38.161" v="1669" actId="14100"/>
          <ac:spMkLst>
            <pc:docMk/>
            <pc:sldMk cId="0" sldId="278"/>
            <ac:spMk id="254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852075434" sldId="278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852075434" sldId="278"/>
            <ac:spMk id="253" creationId="{00000000-0000-0000-0000-000000000000}"/>
          </ac:spMkLst>
        </pc:spChg>
      </pc:sldChg>
      <pc:sldChg chg="modSp add mod modClrScheme chgLayout">
        <pc:chgData name="Haakon Sundbø" userId="60fa1391-13a8-47b4-93d3-adf540cc9f20" providerId="ADAL" clId="{0FE604AA-62A0-9049-9055-19AB87830DA3}" dt="2021-11-17T11:23:55.381" v="1808" actId="255"/>
        <pc:sldMkLst>
          <pc:docMk/>
          <pc:sldMk cId="0" sldId="279"/>
        </pc:sldMkLst>
        <pc:spChg chg="mod">
          <ac:chgData name="Haakon Sundbø" userId="60fa1391-13a8-47b4-93d3-adf540cc9f20" providerId="ADAL" clId="{0FE604AA-62A0-9049-9055-19AB87830DA3}" dt="2021-11-17T11:23:55.381" v="1808" actId="255"/>
          <ac:spMkLst>
            <pc:docMk/>
            <pc:sldMk cId="0" sldId="279"/>
            <ac:spMk id="4" creationId="{4D97285A-1B12-F748-9D5E-82293DE96AC2}"/>
          </ac:spMkLst>
        </pc:spChg>
        <pc:spChg chg="mod ord">
          <ac:chgData name="Haakon Sundbø" userId="60fa1391-13a8-47b4-93d3-adf540cc9f20" providerId="ADAL" clId="{0FE604AA-62A0-9049-9055-19AB87830DA3}" dt="2021-11-17T11:15:09.738" v="1679" actId="404"/>
          <ac:spMkLst>
            <pc:docMk/>
            <pc:sldMk cId="0" sldId="279"/>
            <ac:spMk id="257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135272275" sldId="279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135272275" sldId="279"/>
            <ac:spMk id="257" creationId="{00000000-0000-0000-0000-000000000000}"/>
          </ac:spMkLst>
        </pc:spChg>
      </pc:sldChg>
      <pc:sldChg chg="modSp add mod modClrScheme chgLayout">
        <pc:chgData name="Haakon Sundbø" userId="60fa1391-13a8-47b4-93d3-adf540cc9f20" providerId="ADAL" clId="{0FE604AA-62A0-9049-9055-19AB87830DA3}" dt="2021-11-17T11:24:03.114" v="1810" actId="122"/>
        <pc:sldMkLst>
          <pc:docMk/>
          <pc:sldMk cId="0" sldId="280"/>
        </pc:sldMkLst>
        <pc:spChg chg="mod">
          <ac:chgData name="Haakon Sundbø" userId="60fa1391-13a8-47b4-93d3-adf540cc9f20" providerId="ADAL" clId="{0FE604AA-62A0-9049-9055-19AB87830DA3}" dt="2021-11-17T11:24:03.114" v="1810" actId="122"/>
          <ac:spMkLst>
            <pc:docMk/>
            <pc:sldMk cId="0" sldId="280"/>
            <ac:spMk id="3" creationId="{D5129057-DF2B-6B4B-A015-03C8A549F8AB}"/>
          </ac:spMkLst>
        </pc:spChg>
        <pc:spChg chg="mod ord">
          <ac:chgData name="Haakon Sundbø" userId="60fa1391-13a8-47b4-93d3-adf540cc9f20" providerId="ADAL" clId="{0FE604AA-62A0-9049-9055-19AB87830DA3}" dt="2021-11-17T11:15:23.244" v="1680" actId="700"/>
          <ac:spMkLst>
            <pc:docMk/>
            <pc:sldMk cId="0" sldId="280"/>
            <ac:spMk id="260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3640100108" sldId="280"/>
        </pc:sldMkLst>
      </pc:sldChg>
      <pc:sldChg chg="addSp delSp modSp add mod modClrScheme chgLayout">
        <pc:chgData name="Haakon Sundbø" userId="60fa1391-13a8-47b4-93d3-adf540cc9f20" providerId="ADAL" clId="{0FE604AA-62A0-9049-9055-19AB87830DA3}" dt="2021-11-17T11:24:10.270" v="1812" actId="122"/>
        <pc:sldMkLst>
          <pc:docMk/>
          <pc:sldMk cId="0" sldId="281"/>
        </pc:sldMkLst>
        <pc:spChg chg="add del mod ord">
          <ac:chgData name="Haakon Sundbø" userId="60fa1391-13a8-47b4-93d3-adf540cc9f20" providerId="ADAL" clId="{0FE604AA-62A0-9049-9055-19AB87830DA3}" dt="2021-11-17T11:15:37.174" v="1683" actId="478"/>
          <ac:spMkLst>
            <pc:docMk/>
            <pc:sldMk cId="0" sldId="281"/>
            <ac:spMk id="2" creationId="{23E6963B-7222-DB47-A59E-F2E6299B303E}"/>
          </ac:spMkLst>
        </pc:spChg>
        <pc:spChg chg="mod">
          <ac:chgData name="Haakon Sundbø" userId="60fa1391-13a8-47b4-93d3-adf540cc9f20" providerId="ADAL" clId="{0FE604AA-62A0-9049-9055-19AB87830DA3}" dt="2021-11-17T11:24:10.270" v="1812" actId="122"/>
          <ac:spMkLst>
            <pc:docMk/>
            <pc:sldMk cId="0" sldId="281"/>
            <ac:spMk id="4" creationId="{3E1F9B01-6081-D346-8287-6B35515BDB4A}"/>
          </ac:spMkLst>
        </pc:spChg>
        <pc:spChg chg="mod ord">
          <ac:chgData name="Haakon Sundbø" userId="60fa1391-13a8-47b4-93d3-adf540cc9f20" providerId="ADAL" clId="{0FE604AA-62A0-9049-9055-19AB87830DA3}" dt="2021-11-17T11:15:41.909" v="1685" actId="27636"/>
          <ac:spMkLst>
            <pc:docMk/>
            <pc:sldMk cId="0" sldId="281"/>
            <ac:spMk id="263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13975324" sldId="281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13975324" sldId="281"/>
            <ac:spMk id="263" creationId="{00000000-0000-0000-0000-000000000000}"/>
          </ac:spMkLst>
        </pc:spChg>
      </pc:sldChg>
      <pc:sldChg chg="addSp delSp modSp add mod modClrScheme modAnim chgLayout">
        <pc:chgData name="Haakon Sundbø" userId="60fa1391-13a8-47b4-93d3-adf540cc9f20" providerId="ADAL" clId="{0FE604AA-62A0-9049-9055-19AB87830DA3}" dt="2021-11-17T11:24:16.414" v="1814" actId="122"/>
        <pc:sldMkLst>
          <pc:docMk/>
          <pc:sldMk cId="0" sldId="282"/>
        </pc:sldMkLst>
        <pc:spChg chg="mod">
          <ac:chgData name="Haakon Sundbø" userId="60fa1391-13a8-47b4-93d3-adf540cc9f20" providerId="ADAL" clId="{0FE604AA-62A0-9049-9055-19AB87830DA3}" dt="2021-11-17T11:24:16.414" v="1814" actId="122"/>
          <ac:spMkLst>
            <pc:docMk/>
            <pc:sldMk cId="0" sldId="282"/>
            <ac:spMk id="3" creationId="{92DBF88F-809F-CD48-BCA3-805D7CCA2A38}"/>
          </ac:spMkLst>
        </pc:spChg>
        <pc:spChg chg="add del mod ord">
          <ac:chgData name="Haakon Sundbø" userId="60fa1391-13a8-47b4-93d3-adf540cc9f20" providerId="ADAL" clId="{0FE604AA-62A0-9049-9055-19AB87830DA3}" dt="2021-11-17T11:15:54.523" v="1687" actId="700"/>
          <ac:spMkLst>
            <pc:docMk/>
            <pc:sldMk cId="0" sldId="282"/>
            <ac:spMk id="5" creationId="{B9F79CAE-B9E8-964D-9D53-7E02D0325E48}"/>
          </ac:spMkLst>
        </pc:spChg>
        <pc:spChg chg="mod ord">
          <ac:chgData name="Haakon Sundbø" userId="60fa1391-13a8-47b4-93d3-adf540cc9f20" providerId="ADAL" clId="{0FE604AA-62A0-9049-9055-19AB87830DA3}" dt="2021-11-17T11:16:36.375" v="1704" actId="14100"/>
          <ac:spMkLst>
            <pc:docMk/>
            <pc:sldMk cId="0" sldId="282"/>
            <ac:spMk id="265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4165951688" sldId="282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4165951688" sldId="282"/>
            <ac:spMk id="265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4:23.032" v="1816" actId="122"/>
        <pc:sldMkLst>
          <pc:docMk/>
          <pc:sldMk cId="0" sldId="283"/>
        </pc:sldMkLst>
        <pc:spChg chg="add del mod ord">
          <ac:chgData name="Haakon Sundbø" userId="60fa1391-13a8-47b4-93d3-adf540cc9f20" providerId="ADAL" clId="{0FE604AA-62A0-9049-9055-19AB87830DA3}" dt="2021-11-17T11:16:48.623" v="1706" actId="478"/>
          <ac:spMkLst>
            <pc:docMk/>
            <pc:sldMk cId="0" sldId="283"/>
            <ac:spMk id="2" creationId="{0820595E-D60C-7E4B-BABD-A328F8307FEE}"/>
          </ac:spMkLst>
        </pc:spChg>
        <pc:spChg chg="mod">
          <ac:chgData name="Haakon Sundbø" userId="60fa1391-13a8-47b4-93d3-adf540cc9f20" providerId="ADAL" clId="{0FE604AA-62A0-9049-9055-19AB87830DA3}" dt="2021-11-17T11:24:23.032" v="1816" actId="122"/>
          <ac:spMkLst>
            <pc:docMk/>
            <pc:sldMk cId="0" sldId="283"/>
            <ac:spMk id="3" creationId="{6C6D9870-5478-D94C-88C0-CE4459D9BBDD}"/>
          </ac:spMkLst>
        </pc:spChg>
        <pc:spChg chg="mod">
          <ac:chgData name="Haakon Sundbø" userId="60fa1391-13a8-47b4-93d3-adf540cc9f20" providerId="ADAL" clId="{0FE604AA-62A0-9049-9055-19AB87830DA3}" dt="2021-11-12T09:45:07.145" v="1359" actId="27636"/>
          <ac:spMkLst>
            <pc:docMk/>
            <pc:sldMk cId="0" sldId="283"/>
            <ac:spMk id="268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197356516" sldId="283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197356516" sldId="283"/>
            <ac:spMk id="268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4:29.136" v="1818" actId="122"/>
        <pc:sldMkLst>
          <pc:docMk/>
          <pc:sldMk cId="0" sldId="284"/>
        </pc:sldMkLst>
        <pc:spChg chg="mod">
          <ac:chgData name="Haakon Sundbø" userId="60fa1391-13a8-47b4-93d3-adf540cc9f20" providerId="ADAL" clId="{0FE604AA-62A0-9049-9055-19AB87830DA3}" dt="2021-11-17T11:24:29.136" v="1818" actId="122"/>
          <ac:spMkLst>
            <pc:docMk/>
            <pc:sldMk cId="0" sldId="284"/>
            <ac:spMk id="2" creationId="{B619EF88-B08D-2140-9580-4F0CD648D9B3}"/>
          </ac:spMkLst>
        </pc:spChg>
        <pc:spChg chg="add del mod ord">
          <ac:chgData name="Haakon Sundbø" userId="60fa1391-13a8-47b4-93d3-adf540cc9f20" providerId="ADAL" clId="{0FE604AA-62A0-9049-9055-19AB87830DA3}" dt="2021-11-17T11:17:11.364" v="1709" actId="478"/>
          <ac:spMkLst>
            <pc:docMk/>
            <pc:sldMk cId="0" sldId="284"/>
            <ac:spMk id="3" creationId="{C5C00D7C-1652-2046-BA4A-94E960D578CD}"/>
          </ac:spMkLst>
        </pc:spChg>
        <pc:spChg chg="mod ord">
          <ac:chgData name="Haakon Sundbø" userId="60fa1391-13a8-47b4-93d3-adf540cc9f20" providerId="ADAL" clId="{0FE604AA-62A0-9049-9055-19AB87830DA3}" dt="2021-11-17T11:17:34.142" v="1718" actId="27636"/>
          <ac:spMkLst>
            <pc:docMk/>
            <pc:sldMk cId="0" sldId="284"/>
            <ac:spMk id="271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122978011" sldId="284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122978011" sldId="284"/>
            <ac:spMk id="271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4:34.123" v="1820" actId="122"/>
        <pc:sldMkLst>
          <pc:docMk/>
          <pc:sldMk cId="0" sldId="285"/>
        </pc:sldMkLst>
        <pc:spChg chg="add del mod ord">
          <ac:chgData name="Haakon Sundbø" userId="60fa1391-13a8-47b4-93d3-adf540cc9f20" providerId="ADAL" clId="{0FE604AA-62A0-9049-9055-19AB87830DA3}" dt="2021-11-17T11:17:46.048" v="1721" actId="478"/>
          <ac:spMkLst>
            <pc:docMk/>
            <pc:sldMk cId="0" sldId="285"/>
            <ac:spMk id="2" creationId="{BC9A9C2A-C92D-D14D-B3A6-0D17A5687FD3}"/>
          </ac:spMkLst>
        </pc:spChg>
        <pc:spChg chg="mod">
          <ac:chgData name="Haakon Sundbø" userId="60fa1391-13a8-47b4-93d3-adf540cc9f20" providerId="ADAL" clId="{0FE604AA-62A0-9049-9055-19AB87830DA3}" dt="2021-11-17T11:24:34.123" v="1820" actId="122"/>
          <ac:spMkLst>
            <pc:docMk/>
            <pc:sldMk cId="0" sldId="285"/>
            <ac:spMk id="8" creationId="{3DC74AF7-9840-3744-9798-94D717AF7840}"/>
          </ac:spMkLst>
        </pc:spChg>
        <pc:spChg chg="mod ord">
          <ac:chgData name="Haakon Sundbø" userId="60fa1391-13a8-47b4-93d3-adf540cc9f20" providerId="ADAL" clId="{0FE604AA-62A0-9049-9055-19AB87830DA3}" dt="2021-11-17T11:17:54.924" v="1724" actId="14100"/>
          <ac:spMkLst>
            <pc:docMk/>
            <pc:sldMk cId="0" sldId="285"/>
            <ac:spMk id="278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426866319" sldId="285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426866319" sldId="285"/>
            <ac:spMk id="278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4:41.462" v="1822" actId="122"/>
        <pc:sldMkLst>
          <pc:docMk/>
          <pc:sldMk cId="0" sldId="286"/>
        </pc:sldMkLst>
        <pc:spChg chg="add del mod ord">
          <ac:chgData name="Haakon Sundbø" userId="60fa1391-13a8-47b4-93d3-adf540cc9f20" providerId="ADAL" clId="{0FE604AA-62A0-9049-9055-19AB87830DA3}" dt="2021-11-17T11:18:06.767" v="1727" actId="478"/>
          <ac:spMkLst>
            <pc:docMk/>
            <pc:sldMk cId="0" sldId="286"/>
            <ac:spMk id="2" creationId="{F9ADA6EA-8C8E-FB43-9B19-54C44855A095}"/>
          </ac:spMkLst>
        </pc:spChg>
        <pc:spChg chg="mod">
          <ac:chgData name="Haakon Sundbø" userId="60fa1391-13a8-47b4-93d3-adf540cc9f20" providerId="ADAL" clId="{0FE604AA-62A0-9049-9055-19AB87830DA3}" dt="2021-11-17T11:24:41.462" v="1822" actId="122"/>
          <ac:spMkLst>
            <pc:docMk/>
            <pc:sldMk cId="0" sldId="286"/>
            <ac:spMk id="6" creationId="{B89EE9EC-2EF9-0B43-8F84-A986D0E39338}"/>
          </ac:spMkLst>
        </pc:spChg>
        <pc:spChg chg="mod ord">
          <ac:chgData name="Haakon Sundbø" userId="60fa1391-13a8-47b4-93d3-adf540cc9f20" providerId="ADAL" clId="{0FE604AA-62A0-9049-9055-19AB87830DA3}" dt="2021-11-17T11:18:29.619" v="1731" actId="27636"/>
          <ac:spMkLst>
            <pc:docMk/>
            <pc:sldMk cId="0" sldId="286"/>
            <ac:spMk id="289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43937311" sldId="286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43937311" sldId="286"/>
            <ac:spMk id="289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4:47.736" v="1824" actId="122"/>
        <pc:sldMkLst>
          <pc:docMk/>
          <pc:sldMk cId="0" sldId="287"/>
        </pc:sldMkLst>
        <pc:spChg chg="add del mod ord">
          <ac:chgData name="Haakon Sundbø" userId="60fa1391-13a8-47b4-93d3-adf540cc9f20" providerId="ADAL" clId="{0FE604AA-62A0-9049-9055-19AB87830DA3}" dt="2021-11-17T11:18:49.113" v="1733" actId="478"/>
          <ac:spMkLst>
            <pc:docMk/>
            <pc:sldMk cId="0" sldId="287"/>
            <ac:spMk id="2" creationId="{387FA4C1-582E-7A4C-99A6-6AFBA0AC6F83}"/>
          </ac:spMkLst>
        </pc:spChg>
        <pc:spChg chg="mod">
          <ac:chgData name="Haakon Sundbø" userId="60fa1391-13a8-47b4-93d3-adf540cc9f20" providerId="ADAL" clId="{0FE604AA-62A0-9049-9055-19AB87830DA3}" dt="2021-11-17T11:24:47.736" v="1824" actId="122"/>
          <ac:spMkLst>
            <pc:docMk/>
            <pc:sldMk cId="0" sldId="287"/>
            <ac:spMk id="3" creationId="{6702B8FC-637D-1B46-833C-AB7D6914B591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1698196643" sldId="287"/>
        </pc:sldMkLst>
      </pc:sldChg>
      <pc:sldChg chg="addSp delSp modSp add mod modClrScheme chgLayout">
        <pc:chgData name="Haakon Sundbø" userId="60fa1391-13a8-47b4-93d3-adf540cc9f20" providerId="ADAL" clId="{0FE604AA-62A0-9049-9055-19AB87830DA3}" dt="2021-11-17T11:24:52.693" v="1826" actId="122"/>
        <pc:sldMkLst>
          <pc:docMk/>
          <pc:sldMk cId="0" sldId="288"/>
        </pc:sldMkLst>
        <pc:spChg chg="mod">
          <ac:chgData name="Haakon Sundbø" userId="60fa1391-13a8-47b4-93d3-adf540cc9f20" providerId="ADAL" clId="{0FE604AA-62A0-9049-9055-19AB87830DA3}" dt="2021-11-17T11:24:52.693" v="1826" actId="122"/>
          <ac:spMkLst>
            <pc:docMk/>
            <pc:sldMk cId="0" sldId="288"/>
            <ac:spMk id="2" creationId="{677EEA05-0A50-3546-8FBC-A304A58B0EE3}"/>
          </ac:spMkLst>
        </pc:spChg>
        <pc:spChg chg="add del mod ord">
          <ac:chgData name="Haakon Sundbø" userId="60fa1391-13a8-47b4-93d3-adf540cc9f20" providerId="ADAL" clId="{0FE604AA-62A0-9049-9055-19AB87830DA3}" dt="2021-11-17T11:19:16.031" v="1736" actId="478"/>
          <ac:spMkLst>
            <pc:docMk/>
            <pc:sldMk cId="0" sldId="288"/>
            <ac:spMk id="3" creationId="{3C8CC659-40D7-4A4E-A00D-6500B3B2EC83}"/>
          </ac:spMkLst>
        </pc:spChg>
        <pc:spChg chg="mod ord">
          <ac:chgData name="Haakon Sundbø" userId="60fa1391-13a8-47b4-93d3-adf540cc9f20" providerId="ADAL" clId="{0FE604AA-62A0-9049-9055-19AB87830DA3}" dt="2021-11-17T11:19:24.218" v="1740" actId="27636"/>
          <ac:spMkLst>
            <pc:docMk/>
            <pc:sldMk cId="0" sldId="288"/>
            <ac:spMk id="299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015945296" sldId="288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015945296" sldId="288"/>
            <ac:spMk id="299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4:59.061" v="1828" actId="122"/>
        <pc:sldMkLst>
          <pc:docMk/>
          <pc:sldMk cId="0" sldId="289"/>
        </pc:sldMkLst>
        <pc:spChg chg="mod">
          <ac:chgData name="Haakon Sundbø" userId="60fa1391-13a8-47b4-93d3-adf540cc9f20" providerId="ADAL" clId="{0FE604AA-62A0-9049-9055-19AB87830DA3}" dt="2021-11-17T11:24:59.061" v="1828" actId="122"/>
          <ac:spMkLst>
            <pc:docMk/>
            <pc:sldMk cId="0" sldId="289"/>
            <ac:spMk id="2" creationId="{B4C7CAEB-D041-A94A-9678-54B08EF5B617}"/>
          </ac:spMkLst>
        </pc:spChg>
        <pc:spChg chg="add del mod ord">
          <ac:chgData name="Haakon Sundbø" userId="60fa1391-13a8-47b4-93d3-adf540cc9f20" providerId="ADAL" clId="{0FE604AA-62A0-9049-9055-19AB87830DA3}" dt="2021-11-17T11:19:32.215" v="1743" actId="478"/>
          <ac:spMkLst>
            <pc:docMk/>
            <pc:sldMk cId="0" sldId="289"/>
            <ac:spMk id="3" creationId="{A3AF96D4-5714-1647-8A24-2DB992D7C98A}"/>
          </ac:spMkLst>
        </pc:spChg>
        <pc:spChg chg="mod ord">
          <ac:chgData name="Haakon Sundbø" userId="60fa1391-13a8-47b4-93d3-adf540cc9f20" providerId="ADAL" clId="{0FE604AA-62A0-9049-9055-19AB87830DA3}" dt="2021-11-17T11:19:39.719" v="1746" actId="27636"/>
          <ac:spMkLst>
            <pc:docMk/>
            <pc:sldMk cId="0" sldId="289"/>
            <ac:spMk id="307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914683336" sldId="289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914683336" sldId="289"/>
            <ac:spMk id="307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5:06.116" v="1830" actId="122"/>
        <pc:sldMkLst>
          <pc:docMk/>
          <pc:sldMk cId="0" sldId="290"/>
        </pc:sldMkLst>
        <pc:spChg chg="add del mod ord">
          <ac:chgData name="Haakon Sundbø" userId="60fa1391-13a8-47b4-93d3-adf540cc9f20" providerId="ADAL" clId="{0FE604AA-62A0-9049-9055-19AB87830DA3}" dt="2021-11-17T11:20:01.356" v="1749" actId="478"/>
          <ac:spMkLst>
            <pc:docMk/>
            <pc:sldMk cId="0" sldId="290"/>
            <ac:spMk id="2" creationId="{C5D4B12C-B62E-8A4D-B773-BA831F601752}"/>
          </ac:spMkLst>
        </pc:spChg>
        <pc:spChg chg="mod">
          <ac:chgData name="Haakon Sundbø" userId="60fa1391-13a8-47b4-93d3-adf540cc9f20" providerId="ADAL" clId="{0FE604AA-62A0-9049-9055-19AB87830DA3}" dt="2021-11-17T11:25:06.116" v="1830" actId="122"/>
          <ac:spMkLst>
            <pc:docMk/>
            <pc:sldMk cId="0" sldId="290"/>
            <ac:spMk id="8" creationId="{DEEDB497-C247-1C48-B163-637F1BD64024}"/>
          </ac:spMkLst>
        </pc:spChg>
        <pc:spChg chg="mod ord">
          <ac:chgData name="Haakon Sundbø" userId="60fa1391-13a8-47b4-93d3-adf540cc9f20" providerId="ADAL" clId="{0FE604AA-62A0-9049-9055-19AB87830DA3}" dt="2021-11-17T11:20:08.335" v="1752" actId="14100"/>
          <ac:spMkLst>
            <pc:docMk/>
            <pc:sldMk cId="0" sldId="290"/>
            <ac:spMk id="314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592825304" sldId="290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592825304" sldId="290"/>
            <ac:spMk id="314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5:11.021" v="1832" actId="122"/>
        <pc:sldMkLst>
          <pc:docMk/>
          <pc:sldMk cId="0" sldId="291"/>
        </pc:sldMkLst>
        <pc:spChg chg="add del mod ord">
          <ac:chgData name="Haakon Sundbø" userId="60fa1391-13a8-47b4-93d3-adf540cc9f20" providerId="ADAL" clId="{0FE604AA-62A0-9049-9055-19AB87830DA3}" dt="2021-11-17T11:20:15.184" v="1755" actId="478"/>
          <ac:spMkLst>
            <pc:docMk/>
            <pc:sldMk cId="0" sldId="291"/>
            <ac:spMk id="2" creationId="{165BADD0-0AFC-E74D-A76A-991C797C3BE9}"/>
          </ac:spMkLst>
        </pc:spChg>
        <pc:spChg chg="mod">
          <ac:chgData name="Haakon Sundbø" userId="60fa1391-13a8-47b4-93d3-adf540cc9f20" providerId="ADAL" clId="{0FE604AA-62A0-9049-9055-19AB87830DA3}" dt="2021-11-17T11:25:11.021" v="1832" actId="122"/>
          <ac:spMkLst>
            <pc:docMk/>
            <pc:sldMk cId="0" sldId="291"/>
            <ac:spMk id="4" creationId="{CB19DE70-1BF6-7944-909D-A30EC9D31FEC}"/>
          </ac:spMkLst>
        </pc:spChg>
        <pc:spChg chg="mod ord">
          <ac:chgData name="Haakon Sundbø" userId="60fa1391-13a8-47b4-93d3-adf540cc9f20" providerId="ADAL" clId="{0FE604AA-62A0-9049-9055-19AB87830DA3}" dt="2021-11-17T11:20:19.502" v="1757" actId="27636"/>
          <ac:spMkLst>
            <pc:docMk/>
            <pc:sldMk cId="0" sldId="291"/>
            <ac:spMk id="325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009707047" sldId="291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009707047" sldId="291"/>
            <ac:spMk id="325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5:16.047" v="1834" actId="122"/>
        <pc:sldMkLst>
          <pc:docMk/>
          <pc:sldMk cId="0" sldId="292"/>
        </pc:sldMkLst>
        <pc:spChg chg="add del mod ord">
          <ac:chgData name="Haakon Sundbø" userId="60fa1391-13a8-47b4-93d3-adf540cc9f20" providerId="ADAL" clId="{0FE604AA-62A0-9049-9055-19AB87830DA3}" dt="2021-11-17T11:20:30.830" v="1760" actId="478"/>
          <ac:spMkLst>
            <pc:docMk/>
            <pc:sldMk cId="0" sldId="292"/>
            <ac:spMk id="2" creationId="{5B29AEA0-C769-0142-A846-AE3F2A2D8CDE}"/>
          </ac:spMkLst>
        </pc:spChg>
        <pc:spChg chg="mod">
          <ac:chgData name="Haakon Sundbø" userId="60fa1391-13a8-47b4-93d3-adf540cc9f20" providerId="ADAL" clId="{0FE604AA-62A0-9049-9055-19AB87830DA3}" dt="2021-11-17T11:25:16.047" v="1834" actId="122"/>
          <ac:spMkLst>
            <pc:docMk/>
            <pc:sldMk cId="0" sldId="292"/>
            <ac:spMk id="4" creationId="{D664B976-521F-8A44-8C1C-AA7B7F3D6810}"/>
          </ac:spMkLst>
        </pc:spChg>
        <pc:spChg chg="mod ord">
          <ac:chgData name="Haakon Sundbø" userId="60fa1391-13a8-47b4-93d3-adf540cc9f20" providerId="ADAL" clId="{0FE604AA-62A0-9049-9055-19AB87830DA3}" dt="2021-11-17T11:20:37.242" v="1763" actId="14100"/>
          <ac:spMkLst>
            <pc:docMk/>
            <pc:sldMk cId="0" sldId="292"/>
            <ac:spMk id="327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252580575" sldId="292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252580575" sldId="292"/>
            <ac:spMk id="327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5:21.682" v="1836" actId="122"/>
        <pc:sldMkLst>
          <pc:docMk/>
          <pc:sldMk cId="0" sldId="293"/>
        </pc:sldMkLst>
        <pc:spChg chg="add del mod ord">
          <ac:chgData name="Haakon Sundbø" userId="60fa1391-13a8-47b4-93d3-adf540cc9f20" providerId="ADAL" clId="{0FE604AA-62A0-9049-9055-19AB87830DA3}" dt="2021-11-17T11:20:43.147" v="1765" actId="700"/>
          <ac:spMkLst>
            <pc:docMk/>
            <pc:sldMk cId="0" sldId="293"/>
            <ac:spMk id="2" creationId="{2FE9F57B-CB5A-EF45-9A9B-0E93D3CAB9AC}"/>
          </ac:spMkLst>
        </pc:spChg>
        <pc:spChg chg="mod">
          <ac:chgData name="Haakon Sundbø" userId="60fa1391-13a8-47b4-93d3-adf540cc9f20" providerId="ADAL" clId="{0FE604AA-62A0-9049-9055-19AB87830DA3}" dt="2021-11-17T11:25:21.682" v="1836" actId="122"/>
          <ac:spMkLst>
            <pc:docMk/>
            <pc:sldMk cId="0" sldId="293"/>
            <ac:spMk id="3" creationId="{84A35485-F714-A149-B0C3-D09B401FC394}"/>
          </ac:spMkLst>
        </pc:spChg>
        <pc:spChg chg="add del mod ord">
          <ac:chgData name="Haakon Sundbø" userId="60fa1391-13a8-47b4-93d3-adf540cc9f20" providerId="ADAL" clId="{0FE604AA-62A0-9049-9055-19AB87830DA3}" dt="2021-11-17T11:20:43.147" v="1765" actId="700"/>
          <ac:spMkLst>
            <pc:docMk/>
            <pc:sldMk cId="0" sldId="293"/>
            <ac:spMk id="4" creationId="{57949AB3-77A2-DD4E-B6AB-62E577FECF6B}"/>
          </ac:spMkLst>
        </pc:spChg>
        <pc:spChg chg="add del mod ord">
          <ac:chgData name="Haakon Sundbø" userId="60fa1391-13a8-47b4-93d3-adf540cc9f20" providerId="ADAL" clId="{0FE604AA-62A0-9049-9055-19AB87830DA3}" dt="2021-11-17T11:20:47.243" v="1767" actId="478"/>
          <ac:spMkLst>
            <pc:docMk/>
            <pc:sldMk cId="0" sldId="293"/>
            <ac:spMk id="5" creationId="{ECA1B839-B1DC-DB47-B5E8-7F190D2EFD4E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4069932931" sldId="293"/>
        </pc:sldMkLst>
      </pc:sldChg>
      <pc:sldChg chg="addSp delSp modSp add mod modClrScheme chgLayout">
        <pc:chgData name="Haakon Sundbø" userId="60fa1391-13a8-47b4-93d3-adf540cc9f20" providerId="ADAL" clId="{0FE604AA-62A0-9049-9055-19AB87830DA3}" dt="2021-11-17T11:25:27.686" v="1838" actId="122"/>
        <pc:sldMkLst>
          <pc:docMk/>
          <pc:sldMk cId="0" sldId="294"/>
        </pc:sldMkLst>
        <pc:spChg chg="mod">
          <ac:chgData name="Haakon Sundbø" userId="60fa1391-13a8-47b4-93d3-adf540cc9f20" providerId="ADAL" clId="{0FE604AA-62A0-9049-9055-19AB87830DA3}" dt="2021-11-17T11:25:27.686" v="1838" actId="122"/>
          <ac:spMkLst>
            <pc:docMk/>
            <pc:sldMk cId="0" sldId="294"/>
            <ac:spMk id="2" creationId="{7D7EAF19-CC60-7742-98CE-331E22CC7CC7}"/>
          </ac:spMkLst>
        </pc:spChg>
        <pc:spChg chg="add del mod ord">
          <ac:chgData name="Haakon Sundbø" userId="60fa1391-13a8-47b4-93d3-adf540cc9f20" providerId="ADAL" clId="{0FE604AA-62A0-9049-9055-19AB87830DA3}" dt="2021-11-17T11:20:54.370" v="1770" actId="478"/>
          <ac:spMkLst>
            <pc:docMk/>
            <pc:sldMk cId="0" sldId="294"/>
            <ac:spMk id="3" creationId="{21582EE8-F382-0A41-890F-DE6B4A696D31}"/>
          </ac:spMkLst>
        </pc:spChg>
        <pc:spChg chg="mod ord">
          <ac:chgData name="Haakon Sundbø" userId="60fa1391-13a8-47b4-93d3-adf540cc9f20" providerId="ADAL" clId="{0FE604AA-62A0-9049-9055-19AB87830DA3}" dt="2021-11-17T11:21:02.755" v="1773" actId="27636"/>
          <ac:spMkLst>
            <pc:docMk/>
            <pc:sldMk cId="0" sldId="294"/>
            <ac:spMk id="333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400475207" sldId="294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400475207" sldId="294"/>
            <ac:spMk id="333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5:32.311" v="1840" actId="122"/>
        <pc:sldMkLst>
          <pc:docMk/>
          <pc:sldMk cId="0" sldId="295"/>
        </pc:sldMkLst>
        <pc:spChg chg="add del mod ord">
          <ac:chgData name="Haakon Sundbø" userId="60fa1391-13a8-47b4-93d3-adf540cc9f20" providerId="ADAL" clId="{0FE604AA-62A0-9049-9055-19AB87830DA3}" dt="2021-11-17T11:21:13.452" v="1776" actId="478"/>
          <ac:spMkLst>
            <pc:docMk/>
            <pc:sldMk cId="0" sldId="295"/>
            <ac:spMk id="2" creationId="{0EB1BBA4-D0B6-C443-A2C1-02E64D7C17D5}"/>
          </ac:spMkLst>
        </pc:spChg>
        <pc:spChg chg="mod">
          <ac:chgData name="Haakon Sundbø" userId="60fa1391-13a8-47b4-93d3-adf540cc9f20" providerId="ADAL" clId="{0FE604AA-62A0-9049-9055-19AB87830DA3}" dt="2021-11-17T11:25:32.311" v="1840" actId="122"/>
          <ac:spMkLst>
            <pc:docMk/>
            <pc:sldMk cId="0" sldId="295"/>
            <ac:spMk id="7" creationId="{130504D0-D235-FF42-98A5-8755F72FC656}"/>
          </ac:spMkLst>
        </pc:spChg>
        <pc:spChg chg="mod ord">
          <ac:chgData name="Haakon Sundbø" userId="60fa1391-13a8-47b4-93d3-adf540cc9f20" providerId="ADAL" clId="{0FE604AA-62A0-9049-9055-19AB87830DA3}" dt="2021-11-17T11:21:49.136" v="1786" actId="14100"/>
          <ac:spMkLst>
            <pc:docMk/>
            <pc:sldMk cId="0" sldId="295"/>
            <ac:spMk id="338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537129175" sldId="295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537129175" sldId="295"/>
            <ac:spMk id="338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5:37.826" v="1842" actId="122"/>
        <pc:sldMkLst>
          <pc:docMk/>
          <pc:sldMk cId="0" sldId="296"/>
        </pc:sldMkLst>
        <pc:spChg chg="add del mod ord">
          <ac:chgData name="Haakon Sundbø" userId="60fa1391-13a8-47b4-93d3-adf540cc9f20" providerId="ADAL" clId="{0FE604AA-62A0-9049-9055-19AB87830DA3}" dt="2021-11-17T11:21:54.563" v="1788" actId="478"/>
          <ac:spMkLst>
            <pc:docMk/>
            <pc:sldMk cId="0" sldId="296"/>
            <ac:spMk id="2" creationId="{ED2F5E3A-4E3E-8B4B-BEF0-48F116470E08}"/>
          </ac:spMkLst>
        </pc:spChg>
        <pc:spChg chg="mod">
          <ac:chgData name="Haakon Sundbø" userId="60fa1391-13a8-47b4-93d3-adf540cc9f20" providerId="ADAL" clId="{0FE604AA-62A0-9049-9055-19AB87830DA3}" dt="2021-11-17T11:25:37.826" v="1842" actId="122"/>
          <ac:spMkLst>
            <pc:docMk/>
            <pc:sldMk cId="0" sldId="296"/>
            <ac:spMk id="3" creationId="{3FE503F3-7F20-1341-817E-AACDB7CCF433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2552195417" sldId="296"/>
        </pc:sldMkLst>
      </pc:sldChg>
      <pc:sldChg chg="addSp delSp modSp add mod modClrScheme chgLayout">
        <pc:chgData name="Haakon Sundbø" userId="60fa1391-13a8-47b4-93d3-adf540cc9f20" providerId="ADAL" clId="{0FE604AA-62A0-9049-9055-19AB87830DA3}" dt="2021-11-17T11:25:42.363" v="1844" actId="122"/>
        <pc:sldMkLst>
          <pc:docMk/>
          <pc:sldMk cId="0" sldId="297"/>
        </pc:sldMkLst>
        <pc:spChg chg="mod">
          <ac:chgData name="Haakon Sundbø" userId="60fa1391-13a8-47b4-93d3-adf540cc9f20" providerId="ADAL" clId="{0FE604AA-62A0-9049-9055-19AB87830DA3}" dt="2021-11-17T11:25:42.363" v="1844" actId="122"/>
          <ac:spMkLst>
            <pc:docMk/>
            <pc:sldMk cId="0" sldId="297"/>
            <ac:spMk id="2" creationId="{5B8EBDD9-4C37-0645-AC32-2D2FD35CB6EF}"/>
          </ac:spMkLst>
        </pc:spChg>
        <pc:spChg chg="add del mod ord">
          <ac:chgData name="Haakon Sundbø" userId="60fa1391-13a8-47b4-93d3-adf540cc9f20" providerId="ADAL" clId="{0FE604AA-62A0-9049-9055-19AB87830DA3}" dt="2021-11-17T11:22:05.329" v="1791" actId="478"/>
          <ac:spMkLst>
            <pc:docMk/>
            <pc:sldMk cId="0" sldId="297"/>
            <ac:spMk id="3" creationId="{ED2ED30C-153F-2C49-99C5-9F74F26A43C5}"/>
          </ac:spMkLst>
        </pc:spChg>
        <pc:spChg chg="mod ord">
          <ac:chgData name="Haakon Sundbø" userId="60fa1391-13a8-47b4-93d3-adf540cc9f20" providerId="ADAL" clId="{0FE604AA-62A0-9049-9055-19AB87830DA3}" dt="2021-11-17T11:22:24.691" v="1796" actId="27636"/>
          <ac:spMkLst>
            <pc:docMk/>
            <pc:sldMk cId="0" sldId="297"/>
            <ac:spMk id="348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184132718" sldId="297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184132718" sldId="297"/>
            <ac:spMk id="348" creationId="{00000000-0000-0000-0000-000000000000}"/>
          </ac:spMkLst>
        </pc:spChg>
      </pc:sldChg>
      <pc:sldChg chg="addSp delSp modSp add mod modClrScheme chgLayout">
        <pc:chgData name="Haakon Sundbø" userId="60fa1391-13a8-47b4-93d3-adf540cc9f20" providerId="ADAL" clId="{0FE604AA-62A0-9049-9055-19AB87830DA3}" dt="2021-11-17T11:25:48.672" v="1846" actId="122"/>
        <pc:sldMkLst>
          <pc:docMk/>
          <pc:sldMk cId="0" sldId="298"/>
        </pc:sldMkLst>
        <pc:spChg chg="add del mod ord">
          <ac:chgData name="Haakon Sundbø" userId="60fa1391-13a8-47b4-93d3-adf540cc9f20" providerId="ADAL" clId="{0FE604AA-62A0-9049-9055-19AB87830DA3}" dt="2021-11-17T11:22:54.988" v="1798" actId="700"/>
          <ac:spMkLst>
            <pc:docMk/>
            <pc:sldMk cId="0" sldId="298"/>
            <ac:spMk id="2" creationId="{92D7D7D7-B4B3-BF41-AFB0-0D25546B9F68}"/>
          </ac:spMkLst>
        </pc:spChg>
        <pc:spChg chg="mod">
          <ac:chgData name="Haakon Sundbø" userId="60fa1391-13a8-47b4-93d3-adf540cc9f20" providerId="ADAL" clId="{0FE604AA-62A0-9049-9055-19AB87830DA3}" dt="2021-11-17T11:25:48.672" v="1846" actId="122"/>
          <ac:spMkLst>
            <pc:docMk/>
            <pc:sldMk cId="0" sldId="298"/>
            <ac:spMk id="4" creationId="{BA703E2E-6559-E146-8296-0B0F77C4AB7E}"/>
          </ac:spMkLst>
        </pc:spChg>
        <pc:spChg chg="add del mod ord">
          <ac:chgData name="Haakon Sundbø" userId="60fa1391-13a8-47b4-93d3-adf540cc9f20" providerId="ADAL" clId="{0FE604AA-62A0-9049-9055-19AB87830DA3}" dt="2021-11-17T11:22:59.667" v="1800" actId="478"/>
          <ac:spMkLst>
            <pc:docMk/>
            <pc:sldMk cId="0" sldId="298"/>
            <ac:spMk id="5" creationId="{D6D4C24E-BA03-8D4A-92FE-E72251F9D7FD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3061205148" sldId="298"/>
        </pc:sldMkLst>
      </pc:sldChg>
      <pc:sldChg chg="modSp add del mod">
        <pc:chgData name="Haakon Sundbø" userId="60fa1391-13a8-47b4-93d3-adf540cc9f20" providerId="ADAL" clId="{0FE604AA-62A0-9049-9055-19AB87830DA3}" dt="2021-11-17T08:22:59.620" v="1551" actId="2696"/>
        <pc:sldMkLst>
          <pc:docMk/>
          <pc:sldMk cId="0" sldId="299"/>
        </pc:sldMkLst>
        <pc:spChg chg="mod">
          <ac:chgData name="Haakon Sundbø" userId="60fa1391-13a8-47b4-93d3-adf540cc9f20" providerId="ADAL" clId="{0FE604AA-62A0-9049-9055-19AB87830DA3}" dt="2021-11-12T09:45:07.498" v="1371" actId="27636"/>
          <ac:spMkLst>
            <pc:docMk/>
            <pc:sldMk cId="0" sldId="299"/>
            <ac:spMk id="360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983567818" sldId="299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983567818" sldId="299"/>
            <ac:spMk id="360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7T08:23:00.528" v="1552" actId="2696"/>
        <pc:sldMkLst>
          <pc:docMk/>
          <pc:sldMk cId="0" sldId="300"/>
        </pc:sldMkLst>
        <pc:spChg chg="mod">
          <ac:chgData name="Haakon Sundbø" userId="60fa1391-13a8-47b4-93d3-adf540cc9f20" providerId="ADAL" clId="{0FE604AA-62A0-9049-9055-19AB87830DA3}" dt="2021-11-12T09:45:07.521" v="1372" actId="27636"/>
          <ac:spMkLst>
            <pc:docMk/>
            <pc:sldMk cId="0" sldId="300"/>
            <ac:spMk id="364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513574558" sldId="300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513574558" sldId="300"/>
            <ac:spMk id="364" creationId="{00000000-0000-0000-0000-000000000000}"/>
          </ac:spMkLst>
        </pc:spChg>
      </pc:sldChg>
      <pc:sldChg chg="modSp add mod modClrScheme chgLayout">
        <pc:chgData name="Haakon Sundbø" userId="60fa1391-13a8-47b4-93d3-adf540cc9f20" providerId="ADAL" clId="{0FE604AA-62A0-9049-9055-19AB87830DA3}" dt="2021-11-17T11:25:55.474" v="1848" actId="122"/>
        <pc:sldMkLst>
          <pc:docMk/>
          <pc:sldMk cId="0" sldId="301"/>
        </pc:sldMkLst>
        <pc:spChg chg="mod">
          <ac:chgData name="Haakon Sundbø" userId="60fa1391-13a8-47b4-93d3-adf540cc9f20" providerId="ADAL" clId="{0FE604AA-62A0-9049-9055-19AB87830DA3}" dt="2021-11-17T11:25:55.474" v="1848" actId="122"/>
          <ac:spMkLst>
            <pc:docMk/>
            <pc:sldMk cId="0" sldId="301"/>
            <ac:spMk id="4" creationId="{FC110627-6A08-2540-9A40-4E827FFBF631}"/>
          </ac:spMkLst>
        </pc:spChg>
        <pc:spChg chg="mod ord">
          <ac:chgData name="Haakon Sundbø" userId="60fa1391-13a8-47b4-93d3-adf540cc9f20" providerId="ADAL" clId="{0FE604AA-62A0-9049-9055-19AB87830DA3}" dt="2021-11-17T11:23:12.545" v="1801" actId="700"/>
          <ac:spMkLst>
            <pc:docMk/>
            <pc:sldMk cId="0" sldId="301"/>
            <ac:spMk id="366" creationId="{00000000-0000-0000-0000-000000000000}"/>
          </ac:spMkLst>
        </pc:spChg>
        <pc:spChg chg="mod ord">
          <ac:chgData name="Haakon Sundbø" userId="60fa1391-13a8-47b4-93d3-adf540cc9f20" providerId="ADAL" clId="{0FE604AA-62A0-9049-9055-19AB87830DA3}" dt="2021-11-17T11:23:12.592" v="1802" actId="27636"/>
          <ac:spMkLst>
            <pc:docMk/>
            <pc:sldMk cId="0" sldId="301"/>
            <ac:spMk id="367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3445478478" sldId="301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3445478478" sldId="301"/>
            <ac:spMk id="367" creationId="{00000000-0000-0000-0000-000000000000}"/>
          </ac:spMkLst>
        </pc:spChg>
      </pc:sldChg>
      <pc:sldChg chg="modSp add mod ord modClrScheme chgLayout">
        <pc:chgData name="Haakon Sundbø" userId="60fa1391-13a8-47b4-93d3-adf540cc9f20" providerId="ADAL" clId="{0FE604AA-62A0-9049-9055-19AB87830DA3}" dt="2021-11-17T11:26:00.414" v="1850" actId="122"/>
        <pc:sldMkLst>
          <pc:docMk/>
          <pc:sldMk cId="0" sldId="302"/>
        </pc:sldMkLst>
        <pc:spChg chg="mod">
          <ac:chgData name="Haakon Sundbø" userId="60fa1391-13a8-47b4-93d3-adf540cc9f20" providerId="ADAL" clId="{0FE604AA-62A0-9049-9055-19AB87830DA3}" dt="2021-11-17T11:26:00.414" v="1850" actId="122"/>
          <ac:spMkLst>
            <pc:docMk/>
            <pc:sldMk cId="0" sldId="302"/>
            <ac:spMk id="4" creationId="{28AA5C90-CF8B-A445-B8C3-48C465E5474A}"/>
          </ac:spMkLst>
        </pc:spChg>
        <pc:spChg chg="mod ord">
          <ac:chgData name="Haakon Sundbø" userId="60fa1391-13a8-47b4-93d3-adf540cc9f20" providerId="ADAL" clId="{0FE604AA-62A0-9049-9055-19AB87830DA3}" dt="2021-11-17T11:23:25.257" v="1803" actId="700"/>
          <ac:spMkLst>
            <pc:docMk/>
            <pc:sldMk cId="0" sldId="302"/>
            <ac:spMk id="369" creationId="{00000000-0000-0000-0000-000000000000}"/>
          </ac:spMkLst>
        </pc:spChg>
        <pc:spChg chg="mod ord">
          <ac:chgData name="Haakon Sundbø" userId="60fa1391-13a8-47b4-93d3-adf540cc9f20" providerId="ADAL" clId="{0FE604AA-62A0-9049-9055-19AB87830DA3}" dt="2021-11-17T11:23:25.319" v="1804" actId="27636"/>
          <ac:spMkLst>
            <pc:docMk/>
            <pc:sldMk cId="0" sldId="302"/>
            <ac:spMk id="370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57693590" sldId="302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57693590" sldId="302"/>
            <ac:spMk id="370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3619840000" sldId="303"/>
        </pc:sldMkLst>
      </pc:sldChg>
      <pc:sldChg chg="modSp add mod">
        <pc:chgData name="Haakon Sundbø" userId="60fa1391-13a8-47b4-93d3-adf540cc9f20" providerId="ADAL" clId="{0FE604AA-62A0-9049-9055-19AB87830DA3}" dt="2021-11-09T14:41:14.663" v="316" actId="27636"/>
        <pc:sldMkLst>
          <pc:docMk/>
          <pc:sldMk cId="0" sldId="304"/>
        </pc:sldMkLst>
        <pc:spChg chg="mod">
          <ac:chgData name="Haakon Sundbø" userId="60fa1391-13a8-47b4-93d3-adf540cc9f20" providerId="ADAL" clId="{0FE604AA-62A0-9049-9055-19AB87830DA3}" dt="2021-11-09T14:41:14.663" v="316" actId="27636"/>
          <ac:spMkLst>
            <pc:docMk/>
            <pc:sldMk cId="0" sldId="304"/>
            <ac:spMk id="390" creationId="{00000000-0000-0000-0000-000000000000}"/>
          </ac:spMkLst>
        </pc:spChg>
      </pc:sldChg>
      <pc:sldChg chg="modSp add mod modClrScheme chgLayout">
        <pc:chgData name="Haakon Sundbø" userId="60fa1391-13a8-47b4-93d3-adf540cc9f20" providerId="ADAL" clId="{0FE604AA-62A0-9049-9055-19AB87830DA3}" dt="2021-11-17T10:08:23.034" v="1636"/>
        <pc:sldMkLst>
          <pc:docMk/>
          <pc:sldMk cId="0" sldId="305"/>
        </pc:sldMkLst>
        <pc:spChg chg="mod ord">
          <ac:chgData name="Haakon Sundbø" userId="60fa1391-13a8-47b4-93d3-adf540cc9f20" providerId="ADAL" clId="{0FE604AA-62A0-9049-9055-19AB87830DA3}" dt="2021-11-09T14:43:19.936" v="355" actId="404"/>
          <ac:spMkLst>
            <pc:docMk/>
            <pc:sldMk cId="0" sldId="305"/>
            <ac:spMk id="392" creationId="{00000000-0000-0000-0000-000000000000}"/>
          </ac:spMkLst>
        </pc:spChg>
        <pc:spChg chg="mod ord">
          <ac:chgData name="Haakon Sundbø" userId="60fa1391-13a8-47b4-93d3-adf540cc9f20" providerId="ADAL" clId="{0FE604AA-62A0-9049-9055-19AB87830DA3}" dt="2021-11-09T14:42:16.700" v="328" actId="14100"/>
          <ac:spMkLst>
            <pc:docMk/>
            <pc:sldMk cId="0" sldId="305"/>
            <ac:spMk id="393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09T14:41:45.867" v="320" actId="1076"/>
          <ac:spMkLst>
            <pc:docMk/>
            <pc:sldMk cId="0" sldId="305"/>
            <ac:spMk id="395" creationId="{00000000-0000-0000-0000-000000000000}"/>
          </ac:spMkLst>
        </pc:spChg>
      </pc:sldChg>
      <pc:sldChg chg="modSp add mod modClrScheme chgLayout">
        <pc:chgData name="Haakon Sundbø" userId="60fa1391-13a8-47b4-93d3-adf540cc9f20" providerId="ADAL" clId="{0FE604AA-62A0-9049-9055-19AB87830DA3}" dt="2021-11-09T14:43:37.096" v="362" actId="404"/>
        <pc:sldMkLst>
          <pc:docMk/>
          <pc:sldMk cId="0" sldId="306"/>
        </pc:sldMkLst>
        <pc:spChg chg="mod ord">
          <ac:chgData name="Haakon Sundbø" userId="60fa1391-13a8-47b4-93d3-adf540cc9f20" providerId="ADAL" clId="{0FE604AA-62A0-9049-9055-19AB87830DA3}" dt="2021-11-09T14:43:37.096" v="362" actId="404"/>
          <ac:spMkLst>
            <pc:docMk/>
            <pc:sldMk cId="0" sldId="306"/>
            <ac:spMk id="397" creationId="{00000000-0000-0000-0000-000000000000}"/>
          </ac:spMkLst>
        </pc:spChg>
        <pc:spChg chg="mod ord">
          <ac:chgData name="Haakon Sundbø" userId="60fa1391-13a8-47b4-93d3-adf540cc9f20" providerId="ADAL" clId="{0FE604AA-62A0-9049-9055-19AB87830DA3}" dt="2021-11-09T14:43:28.663" v="356" actId="700"/>
          <ac:spMkLst>
            <pc:docMk/>
            <pc:sldMk cId="0" sldId="306"/>
            <ac:spMk id="398" creationId="{00000000-0000-0000-0000-000000000000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2247768891" sldId="307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2247768891" sldId="307"/>
            <ac:spMk id="4" creationId="{9B6EB0EE-A296-4245-B8D0-B0E1348F7B38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92996469" sldId="308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92996469" sldId="308"/>
            <ac:spMk id="195" creationId="{00000000-0000-0000-0000-000000000000}"/>
          </ac:spMkLst>
        </pc:spChg>
      </pc:sldChg>
      <pc:sldChg chg="addSp delSp modSp mod">
        <pc:chgData name="Haakon Sundbø" userId="60fa1391-13a8-47b4-93d3-adf540cc9f20" providerId="ADAL" clId="{0FE604AA-62A0-9049-9055-19AB87830DA3}" dt="2021-11-30T12:40:02.204" v="2358"/>
        <pc:sldMkLst>
          <pc:docMk/>
          <pc:sldMk cId="2477896539" sldId="395"/>
        </pc:sldMkLst>
        <pc:spChg chg="mod">
          <ac:chgData name="Haakon Sundbø" userId="60fa1391-13a8-47b4-93d3-adf540cc9f20" providerId="ADAL" clId="{0FE604AA-62A0-9049-9055-19AB87830DA3}" dt="2021-11-22T12:32:17.608" v="2024" actId="113"/>
          <ac:spMkLst>
            <pc:docMk/>
            <pc:sldMk cId="2477896539" sldId="395"/>
            <ac:spMk id="2" creationId="{1113D293-B941-4D81-BF9D-8C2FF25412EA}"/>
          </ac:spMkLst>
        </pc:spChg>
        <pc:picChg chg="del">
          <ac:chgData name="Haakon Sundbø" userId="60fa1391-13a8-47b4-93d3-adf540cc9f20" providerId="ADAL" clId="{0FE604AA-62A0-9049-9055-19AB87830DA3}" dt="2021-11-17T07:54:28.151" v="1454" actId="478"/>
          <ac:picMkLst>
            <pc:docMk/>
            <pc:sldMk cId="2477896539" sldId="395"/>
            <ac:picMk id="3" creationId="{5F7EF1AE-E31F-5B46-9416-7F13D35A3747}"/>
          </ac:picMkLst>
        </pc:picChg>
        <pc:picChg chg="add del mod">
          <ac:chgData name="Haakon Sundbø" userId="60fa1391-13a8-47b4-93d3-adf540cc9f20" providerId="ADAL" clId="{0FE604AA-62A0-9049-9055-19AB87830DA3}" dt="2021-11-30T12:39:58.552" v="2357" actId="478"/>
          <ac:picMkLst>
            <pc:docMk/>
            <pc:sldMk cId="2477896539" sldId="395"/>
            <ac:picMk id="4" creationId="{10140681-5EC1-1744-931D-16827CEABF94}"/>
          </ac:picMkLst>
        </pc:picChg>
        <pc:picChg chg="del">
          <ac:chgData name="Haakon Sundbø" userId="60fa1391-13a8-47b4-93d3-adf540cc9f20" providerId="ADAL" clId="{0FE604AA-62A0-9049-9055-19AB87830DA3}" dt="2021-11-17T07:54:28.151" v="1454" actId="478"/>
          <ac:picMkLst>
            <pc:docMk/>
            <pc:sldMk cId="2477896539" sldId="395"/>
            <ac:picMk id="5" creationId="{4C81BEF0-FFC5-7F4D-88EF-E4E7207E67F5}"/>
          </ac:picMkLst>
        </pc:picChg>
        <pc:picChg chg="add mod">
          <ac:chgData name="Haakon Sundbø" userId="60fa1391-13a8-47b4-93d3-adf540cc9f20" providerId="ADAL" clId="{0FE604AA-62A0-9049-9055-19AB87830DA3}" dt="2021-11-30T12:40:02.204" v="2358"/>
          <ac:picMkLst>
            <pc:docMk/>
            <pc:sldMk cId="2477896539" sldId="395"/>
            <ac:picMk id="5" creationId="{DF5AAF0A-791E-C24C-8B2C-C107B3D92D5A}"/>
          </ac:picMkLst>
        </pc:picChg>
        <pc:picChg chg="add del mod">
          <ac:chgData name="Haakon Sundbø" userId="60fa1391-13a8-47b4-93d3-adf540cc9f20" providerId="ADAL" clId="{0FE604AA-62A0-9049-9055-19AB87830DA3}" dt="2021-11-22T12:29:15.930" v="1898" actId="478"/>
          <ac:picMkLst>
            <pc:docMk/>
            <pc:sldMk cId="2477896539" sldId="395"/>
            <ac:picMk id="6" creationId="{2FF5815C-5033-1D4E-9B3C-D44A373069D5}"/>
          </ac:picMkLst>
        </pc:picChg>
        <pc:picChg chg="del">
          <ac:chgData name="Haakon Sundbø" userId="60fa1391-13a8-47b4-93d3-adf540cc9f20" providerId="ADAL" clId="{0FE604AA-62A0-9049-9055-19AB87830DA3}" dt="2021-11-17T07:54:28.151" v="1454" actId="478"/>
          <ac:picMkLst>
            <pc:docMk/>
            <pc:sldMk cId="2477896539" sldId="395"/>
            <ac:picMk id="7" creationId="{E6DC74F5-FAC9-1843-847D-45DFD1805686}"/>
          </ac:picMkLst>
        </pc:picChg>
        <pc:picChg chg="del">
          <ac:chgData name="Haakon Sundbø" userId="60fa1391-13a8-47b4-93d3-adf540cc9f20" providerId="ADAL" clId="{0FE604AA-62A0-9049-9055-19AB87830DA3}" dt="2021-11-17T07:54:28.151" v="1454" actId="478"/>
          <ac:picMkLst>
            <pc:docMk/>
            <pc:sldMk cId="2477896539" sldId="395"/>
            <ac:picMk id="9" creationId="{86E7A025-E01F-0B40-B4CA-A63B6B61CBCF}"/>
          </ac:picMkLst>
        </pc:picChg>
        <pc:picChg chg="del">
          <ac:chgData name="Haakon Sundbø" userId="60fa1391-13a8-47b4-93d3-adf540cc9f20" providerId="ADAL" clId="{0FE604AA-62A0-9049-9055-19AB87830DA3}" dt="2021-11-17T07:54:28.151" v="1454" actId="478"/>
          <ac:picMkLst>
            <pc:docMk/>
            <pc:sldMk cId="2477896539" sldId="395"/>
            <ac:picMk id="11" creationId="{E09231C4-A3A8-CD4D-B393-3263569C9610}"/>
          </ac:picMkLst>
        </pc:picChg>
        <pc:picChg chg="del">
          <ac:chgData name="Haakon Sundbø" userId="60fa1391-13a8-47b4-93d3-adf540cc9f20" providerId="ADAL" clId="{0FE604AA-62A0-9049-9055-19AB87830DA3}" dt="2021-11-17T07:54:28.151" v="1454" actId="478"/>
          <ac:picMkLst>
            <pc:docMk/>
            <pc:sldMk cId="2477896539" sldId="395"/>
            <ac:picMk id="13" creationId="{8F4EDABB-D635-8E4F-AC2B-D39C0B29947A}"/>
          </ac:picMkLst>
        </pc:picChg>
        <pc:picChg chg="del">
          <ac:chgData name="Haakon Sundbø" userId="60fa1391-13a8-47b4-93d3-adf540cc9f20" providerId="ADAL" clId="{0FE604AA-62A0-9049-9055-19AB87830DA3}" dt="2021-11-17T07:54:28.151" v="1454" actId="478"/>
          <ac:picMkLst>
            <pc:docMk/>
            <pc:sldMk cId="2477896539" sldId="395"/>
            <ac:picMk id="15" creationId="{82CCADC7-D45C-1146-85A7-CED9F805F3EF}"/>
          </ac:picMkLst>
        </pc:picChg>
      </pc:sldChg>
      <pc:sldChg chg="addSp delSp modSp mod ord">
        <pc:chgData name="Haakon Sundbø" userId="60fa1391-13a8-47b4-93d3-adf540cc9f20" providerId="ADAL" clId="{0FE604AA-62A0-9049-9055-19AB87830DA3}" dt="2021-11-17T07:53:16.765" v="1452"/>
        <pc:sldMkLst>
          <pc:docMk/>
          <pc:sldMk cId="449639902" sldId="396"/>
        </pc:sldMkLst>
        <pc:spChg chg="mod">
          <ac:chgData name="Haakon Sundbø" userId="60fa1391-13a8-47b4-93d3-adf540cc9f20" providerId="ADAL" clId="{0FE604AA-62A0-9049-9055-19AB87830DA3}" dt="2021-11-17T07:52:53.639" v="1388" actId="20577"/>
          <ac:spMkLst>
            <pc:docMk/>
            <pc:sldMk cId="449639902" sldId="396"/>
            <ac:spMk id="2" creationId="{4579C708-CC9D-4749-A7D1-C213ED3DFDB3}"/>
          </ac:spMkLst>
        </pc:spChg>
        <pc:spChg chg="mod">
          <ac:chgData name="Haakon Sundbø" userId="60fa1391-13a8-47b4-93d3-adf540cc9f20" providerId="ADAL" clId="{0FE604AA-62A0-9049-9055-19AB87830DA3}" dt="2021-11-17T07:53:12.719" v="1450" actId="20577"/>
          <ac:spMkLst>
            <pc:docMk/>
            <pc:sldMk cId="449639902" sldId="396"/>
            <ac:spMk id="3" creationId="{A9F1F79A-5E58-3E4D-8F4B-E4F53E92841D}"/>
          </ac:spMkLst>
        </pc:spChg>
        <pc:spChg chg="add del mod">
          <ac:chgData name="Haakon Sundbø" userId="60fa1391-13a8-47b4-93d3-adf540cc9f20" providerId="ADAL" clId="{0FE604AA-62A0-9049-9055-19AB87830DA3}" dt="2021-11-17T07:53:16.765" v="1452"/>
          <ac:spMkLst>
            <pc:docMk/>
            <pc:sldMk cId="449639902" sldId="396"/>
            <ac:spMk id="4" creationId="{05073AB2-A230-7542-B1D2-4AAA4E18B970}"/>
          </ac:spMkLst>
        </pc:spChg>
      </pc:sldChg>
      <pc:sldChg chg="addSp modSp">
        <pc:chgData name="Haakon Sundbø" userId="60fa1391-13a8-47b4-93d3-adf540cc9f20" providerId="ADAL" clId="{0FE604AA-62A0-9049-9055-19AB87830DA3}" dt="2021-11-23T18:31:28.765" v="2299" actId="767"/>
        <pc:sldMkLst>
          <pc:docMk/>
          <pc:sldMk cId="3696354163" sldId="397"/>
        </pc:sldMkLst>
        <pc:spChg chg="add mod">
          <ac:chgData name="Haakon Sundbø" userId="60fa1391-13a8-47b4-93d3-adf540cc9f20" providerId="ADAL" clId="{0FE604AA-62A0-9049-9055-19AB87830DA3}" dt="2021-11-23T18:31:28.765" v="2299" actId="767"/>
          <ac:spMkLst>
            <pc:docMk/>
            <pc:sldMk cId="3696354163" sldId="397"/>
            <ac:spMk id="4" creationId="{DCA9A505-C9E6-BC4C-A512-FD69D959A703}"/>
          </ac:spMkLst>
        </pc:spChg>
      </pc:sldChg>
      <pc:sldChg chg="modSp mod ord">
        <pc:chgData name="Haakon Sundbø" userId="60fa1391-13a8-47b4-93d3-adf540cc9f20" providerId="ADAL" clId="{0FE604AA-62A0-9049-9055-19AB87830DA3}" dt="2021-11-30T12:40:02.528" v="2359" actId="27636"/>
        <pc:sldMkLst>
          <pc:docMk/>
          <pc:sldMk cId="4203809314" sldId="398"/>
        </pc:sldMkLst>
        <pc:spChg chg="mod">
          <ac:chgData name="Haakon Sundbø" userId="60fa1391-13a8-47b4-93d3-adf540cc9f20" providerId="ADAL" clId="{0FE604AA-62A0-9049-9055-19AB87830DA3}" dt="2021-11-30T12:40:02.528" v="2359" actId="27636"/>
          <ac:spMkLst>
            <pc:docMk/>
            <pc:sldMk cId="4203809314" sldId="398"/>
            <ac:spMk id="3" creationId="{25190A45-876D-0343-B5B0-5E1FBD19F3F9}"/>
          </ac:spMkLst>
        </pc:spChg>
      </pc:sldChg>
      <pc:sldChg chg="addSp delSp modSp new mod delAnim modAnim">
        <pc:chgData name="Haakon Sundbø" userId="60fa1391-13a8-47b4-93d3-adf540cc9f20" providerId="ADAL" clId="{0FE604AA-62A0-9049-9055-19AB87830DA3}" dt="2021-11-22T12:39:43.695" v="2292" actId="14100"/>
        <pc:sldMkLst>
          <pc:docMk/>
          <pc:sldMk cId="1315738421" sldId="399"/>
        </pc:sldMkLst>
        <pc:spChg chg="mod">
          <ac:chgData name="Haakon Sundbø" userId="60fa1391-13a8-47b4-93d3-adf540cc9f20" providerId="ADAL" clId="{0FE604AA-62A0-9049-9055-19AB87830DA3}" dt="2021-11-12T09:15:13.381" v="538" actId="20577"/>
          <ac:spMkLst>
            <pc:docMk/>
            <pc:sldMk cId="1315738421" sldId="399"/>
            <ac:spMk id="2" creationId="{1F400A7F-F7E1-8D44-B4F1-1C37F50E3788}"/>
          </ac:spMkLst>
        </pc:spChg>
        <pc:spChg chg="del mod">
          <ac:chgData name="Haakon Sundbø" userId="60fa1391-13a8-47b4-93d3-adf540cc9f20" providerId="ADAL" clId="{0FE604AA-62A0-9049-9055-19AB87830DA3}" dt="2021-11-17T07:55:06.840" v="1457" actId="478"/>
          <ac:spMkLst>
            <pc:docMk/>
            <pc:sldMk cId="1315738421" sldId="399"/>
            <ac:spMk id="3" creationId="{1CF3B9AC-1A08-6943-9BBE-788C433986ED}"/>
          </ac:spMkLst>
        </pc:spChg>
        <pc:spChg chg="add del mod">
          <ac:chgData name="Haakon Sundbø" userId="60fa1391-13a8-47b4-93d3-adf540cc9f20" providerId="ADAL" clId="{0FE604AA-62A0-9049-9055-19AB87830DA3}" dt="2021-11-22T12:35:41.623" v="2026"/>
          <ac:spMkLst>
            <pc:docMk/>
            <pc:sldMk cId="1315738421" sldId="399"/>
            <ac:spMk id="4" creationId="{854B3A9E-C07B-DB43-BFD5-2496E333DE92}"/>
          </ac:spMkLst>
        </pc:spChg>
        <pc:spChg chg="add del mod">
          <ac:chgData name="Haakon Sundbø" userId="60fa1391-13a8-47b4-93d3-adf540cc9f20" providerId="ADAL" clId="{0FE604AA-62A0-9049-9055-19AB87830DA3}" dt="2021-11-17T07:55:10.340" v="1458"/>
          <ac:spMkLst>
            <pc:docMk/>
            <pc:sldMk cId="1315738421" sldId="399"/>
            <ac:spMk id="5" creationId="{6A57506F-EB58-AB4B-BD8A-668F7B173527}"/>
          </ac:spMkLst>
        </pc:spChg>
        <pc:spChg chg="add mod">
          <ac:chgData name="Haakon Sundbø" userId="60fa1391-13a8-47b4-93d3-adf540cc9f20" providerId="ADAL" clId="{0FE604AA-62A0-9049-9055-19AB87830DA3}" dt="2021-11-22T12:39:43.695" v="2292" actId="14100"/>
          <ac:spMkLst>
            <pc:docMk/>
            <pc:sldMk cId="1315738421" sldId="399"/>
            <ac:spMk id="8" creationId="{02925A9B-805B-704D-BC15-80D073D09C2B}"/>
          </ac:spMkLst>
        </pc:spChg>
        <pc:picChg chg="add mod">
          <ac:chgData name="Haakon Sundbø" userId="60fa1391-13a8-47b4-93d3-adf540cc9f20" providerId="ADAL" clId="{0FE604AA-62A0-9049-9055-19AB87830DA3}" dt="2021-11-22T12:37:56.186" v="2221" actId="207"/>
          <ac:picMkLst>
            <pc:docMk/>
            <pc:sldMk cId="1315738421" sldId="399"/>
            <ac:picMk id="6" creationId="{2C224F3C-BF23-AA44-A41B-340B1005F4E1}"/>
          </ac:picMkLst>
        </pc:picChg>
        <pc:picChg chg="add del mod">
          <ac:chgData name="Haakon Sundbø" userId="60fa1391-13a8-47b4-93d3-adf540cc9f20" providerId="ADAL" clId="{0FE604AA-62A0-9049-9055-19AB87830DA3}" dt="2021-11-22T12:35:35.791" v="2025" actId="478"/>
          <ac:picMkLst>
            <pc:docMk/>
            <pc:sldMk cId="1315738421" sldId="399"/>
            <ac:picMk id="7" creationId="{405141D4-5CFA-4E45-A2A4-3ABE0740890D}"/>
          </ac:picMkLst>
        </pc:picChg>
      </pc:sldChg>
      <pc:sldChg chg="modNotesTx">
        <pc:chgData name="Haakon Sundbø" userId="60fa1391-13a8-47b4-93d3-adf540cc9f20" providerId="ADAL" clId="{0FE604AA-62A0-9049-9055-19AB87830DA3}" dt="2021-11-12T09:08:58.742" v="479" actId="20577"/>
        <pc:sldMkLst>
          <pc:docMk/>
          <pc:sldMk cId="1340551162" sldId="403"/>
        </pc:sldMkLst>
      </pc:sldChg>
      <pc:sldChg chg="modSp mod">
        <pc:chgData name="Haakon Sundbø" userId="60fa1391-13a8-47b4-93d3-adf540cc9f20" providerId="ADAL" clId="{0FE604AA-62A0-9049-9055-19AB87830DA3}" dt="2021-11-12T08:49:41.786" v="400" actId="27636"/>
        <pc:sldMkLst>
          <pc:docMk/>
          <pc:sldMk cId="111938065" sldId="410"/>
        </pc:sldMkLst>
        <pc:spChg chg="mod">
          <ac:chgData name="Haakon Sundbø" userId="60fa1391-13a8-47b4-93d3-adf540cc9f20" providerId="ADAL" clId="{0FE604AA-62A0-9049-9055-19AB87830DA3}" dt="2021-11-12T08:49:41.786" v="400" actId="27636"/>
          <ac:spMkLst>
            <pc:docMk/>
            <pc:sldMk cId="111938065" sldId="410"/>
            <ac:spMk id="222" creationId="{00000000-0000-0000-0000-000000000000}"/>
          </ac:spMkLst>
        </pc:spChg>
      </pc:sldChg>
      <pc:sldChg chg="modSp mod">
        <pc:chgData name="Haakon Sundbø" userId="60fa1391-13a8-47b4-93d3-adf540cc9f20" providerId="ADAL" clId="{0FE604AA-62A0-9049-9055-19AB87830DA3}" dt="2021-11-12T08:48:41.086" v="397" actId="1035"/>
        <pc:sldMkLst>
          <pc:docMk/>
          <pc:sldMk cId="3333893837" sldId="415"/>
        </pc:sldMkLst>
        <pc:picChg chg="mod">
          <ac:chgData name="Haakon Sundbø" userId="60fa1391-13a8-47b4-93d3-adf540cc9f20" providerId="ADAL" clId="{0FE604AA-62A0-9049-9055-19AB87830DA3}" dt="2021-11-12T08:48:41.086" v="397" actId="1035"/>
          <ac:picMkLst>
            <pc:docMk/>
            <pc:sldMk cId="3333893837" sldId="415"/>
            <ac:picMk id="4" creationId="{BDB3E87C-523D-4618-8FF0-4195103A4411}"/>
          </ac:picMkLst>
        </pc:picChg>
      </pc:sldChg>
      <pc:sldChg chg="modSp mod">
        <pc:chgData name="Haakon Sundbø" userId="60fa1391-13a8-47b4-93d3-adf540cc9f20" providerId="ADAL" clId="{0FE604AA-62A0-9049-9055-19AB87830DA3}" dt="2021-11-17T08:10:43.981" v="1505" actId="20577"/>
        <pc:sldMkLst>
          <pc:docMk/>
          <pc:sldMk cId="3035428571" sldId="416"/>
        </pc:sldMkLst>
        <pc:spChg chg="mod">
          <ac:chgData name="Haakon Sundbø" userId="60fa1391-13a8-47b4-93d3-adf540cc9f20" providerId="ADAL" clId="{0FE604AA-62A0-9049-9055-19AB87830DA3}" dt="2021-11-17T08:10:43.981" v="1505" actId="20577"/>
          <ac:spMkLst>
            <pc:docMk/>
            <pc:sldMk cId="3035428571" sldId="416"/>
            <ac:spMk id="238" creationId="{00000000-0000-0000-0000-000000000000}"/>
          </ac:spMkLst>
        </pc:spChg>
      </pc:sldChg>
      <pc:sldChg chg="modSp mod">
        <pc:chgData name="Haakon Sundbø" userId="60fa1391-13a8-47b4-93d3-adf540cc9f20" providerId="ADAL" clId="{0FE604AA-62A0-9049-9055-19AB87830DA3}" dt="2021-11-17T08:13:39.831" v="1544" actId="20577"/>
        <pc:sldMkLst>
          <pc:docMk/>
          <pc:sldMk cId="981191108" sldId="420"/>
        </pc:sldMkLst>
        <pc:spChg chg="mod">
          <ac:chgData name="Haakon Sundbø" userId="60fa1391-13a8-47b4-93d3-adf540cc9f20" providerId="ADAL" clId="{0FE604AA-62A0-9049-9055-19AB87830DA3}" dt="2021-11-12T08:41:57.089" v="395" actId="1076"/>
          <ac:spMkLst>
            <pc:docMk/>
            <pc:sldMk cId="981191108" sldId="420"/>
            <ac:spMk id="4" creationId="{9B6EB0EE-A296-4245-B8D0-B0E1348F7B38}"/>
          </ac:spMkLst>
        </pc:spChg>
        <pc:spChg chg="mod">
          <ac:chgData name="Haakon Sundbø" userId="60fa1391-13a8-47b4-93d3-adf540cc9f20" providerId="ADAL" clId="{0FE604AA-62A0-9049-9055-19AB87830DA3}" dt="2021-11-17T08:13:39.831" v="1544" actId="20577"/>
          <ac:spMkLst>
            <pc:docMk/>
            <pc:sldMk cId="981191108" sldId="420"/>
            <ac:spMk id="6" creationId="{2E6BB3EA-1DCA-4728-B12E-846F6CED949C}"/>
          </ac:spMkLst>
        </pc:spChg>
      </pc:sldChg>
      <pc:sldChg chg="modSp add del mod">
        <pc:chgData name="Haakon Sundbø" userId="60fa1391-13a8-47b4-93d3-adf540cc9f20" providerId="ADAL" clId="{0FE604AA-62A0-9049-9055-19AB87830DA3}" dt="2021-11-12T09:43:42.430" v="1347"/>
        <pc:sldMkLst>
          <pc:docMk/>
          <pc:sldMk cId="958263021" sldId="429"/>
        </pc:sldMkLst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958263021" sldId="429"/>
            <ac:spMk id="189" creationId="{00000000-0000-0000-0000-000000000000}"/>
          </ac:spMkLst>
        </pc:spChg>
        <pc:spChg chg="mod">
          <ac:chgData name="Haakon Sundbø" userId="60fa1391-13a8-47b4-93d3-adf540cc9f20" providerId="ADAL" clId="{0FE604AA-62A0-9049-9055-19AB87830DA3}" dt="2021-11-12T09:43:42.430" v="1347"/>
          <ac:spMkLst>
            <pc:docMk/>
            <pc:sldMk cId="958263021" sldId="429"/>
            <ac:spMk id="190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1:24.845" v="1297"/>
        <pc:sldMkLst>
          <pc:docMk/>
          <pc:sldMk cId="1046953545" sldId="429"/>
        </pc:sldMkLst>
      </pc:sldChg>
      <pc:sldChg chg="addSp delSp modSp new del mod chgLayout">
        <pc:chgData name="Haakon Sundbø" userId="60fa1391-13a8-47b4-93d3-adf540cc9f20" providerId="ADAL" clId="{0FE604AA-62A0-9049-9055-19AB87830DA3}" dt="2021-11-12T09:42:44.090" v="1310" actId="680"/>
        <pc:sldMkLst>
          <pc:docMk/>
          <pc:sldMk cId="1403109868" sldId="429"/>
        </pc:sldMkLst>
        <pc:spChg chg="add del">
          <ac:chgData name="Haakon Sundbø" userId="60fa1391-13a8-47b4-93d3-adf540cc9f20" providerId="ADAL" clId="{0FE604AA-62A0-9049-9055-19AB87830DA3}" dt="2021-11-12T09:42:43.201" v="1309" actId="478"/>
          <ac:spMkLst>
            <pc:docMk/>
            <pc:sldMk cId="1403109868" sldId="429"/>
            <ac:spMk id="2" creationId="{F2634D7C-090F-B941-BD00-70D61FD9FD8B}"/>
          </ac:spMkLst>
        </pc:spChg>
        <pc:spChg chg="add del">
          <ac:chgData name="Haakon Sundbø" userId="60fa1391-13a8-47b4-93d3-adf540cc9f20" providerId="ADAL" clId="{0FE604AA-62A0-9049-9055-19AB87830DA3}" dt="2021-11-12T09:42:43.201" v="1309" actId="478"/>
          <ac:spMkLst>
            <pc:docMk/>
            <pc:sldMk cId="1403109868" sldId="429"/>
            <ac:spMk id="3" creationId="{A3684A65-F0EB-D041-A04F-B6AA081B677C}"/>
          </ac:spMkLst>
        </pc:spChg>
        <pc:spChg chg="add del mod ord">
          <ac:chgData name="Haakon Sundbø" userId="60fa1391-13a8-47b4-93d3-adf540cc9f20" providerId="ADAL" clId="{0FE604AA-62A0-9049-9055-19AB87830DA3}" dt="2021-11-12T09:42:42.481" v="1308"/>
          <ac:spMkLst>
            <pc:docMk/>
            <pc:sldMk cId="1403109868" sldId="429"/>
            <ac:spMk id="4" creationId="{FC4C2474-D3AB-F64B-ADCE-3F745F763AE1}"/>
          </ac:spMkLst>
        </pc:spChg>
        <pc:spChg chg="add del mod">
          <ac:chgData name="Haakon Sundbø" userId="60fa1391-13a8-47b4-93d3-adf540cc9f20" providerId="ADAL" clId="{0FE604AA-62A0-9049-9055-19AB87830DA3}" dt="2021-11-12T09:42:42.481" v="1308"/>
          <ac:spMkLst>
            <pc:docMk/>
            <pc:sldMk cId="1403109868" sldId="429"/>
            <ac:spMk id="5" creationId="{5B84E5BD-4DB0-2242-9572-D4697DFE4956}"/>
          </ac:spMkLst>
        </pc:spChg>
        <pc:spChg chg="add del mod ord">
          <ac:chgData name="Haakon Sundbø" userId="60fa1391-13a8-47b4-93d3-adf540cc9f20" providerId="ADAL" clId="{0FE604AA-62A0-9049-9055-19AB87830DA3}" dt="2021-11-12T09:42:41.954" v="1307" actId="700"/>
          <ac:spMkLst>
            <pc:docMk/>
            <pc:sldMk cId="1403109868" sldId="429"/>
            <ac:spMk id="6" creationId="{28A7E22E-B6E6-234F-84C3-70EB612CB701}"/>
          </ac:spMkLst>
        </pc:spChg>
      </pc:sldChg>
      <pc:sldChg chg="addSp delSp modSp new del">
        <pc:chgData name="Haakon Sundbø" userId="60fa1391-13a8-47b4-93d3-adf540cc9f20" providerId="ADAL" clId="{0FE604AA-62A0-9049-9055-19AB87830DA3}" dt="2021-11-12T09:44:10.490" v="1353" actId="2696"/>
        <pc:sldMkLst>
          <pc:docMk/>
          <pc:sldMk cId="2444167990" sldId="429"/>
        </pc:sldMkLst>
        <pc:spChg chg="add del mod">
          <ac:chgData name="Haakon Sundbø" userId="60fa1391-13a8-47b4-93d3-adf540cc9f20" providerId="ADAL" clId="{0FE604AA-62A0-9049-9055-19AB87830DA3}" dt="2021-11-12T09:43:56.358" v="1350"/>
          <ac:spMkLst>
            <pc:docMk/>
            <pc:sldMk cId="2444167990" sldId="429"/>
            <ac:spMk id="4" creationId="{57DDDD5C-A111-304B-9254-59056624A94A}"/>
          </ac:spMkLst>
        </pc:spChg>
        <pc:spChg chg="add del mod">
          <ac:chgData name="Haakon Sundbø" userId="60fa1391-13a8-47b4-93d3-adf540cc9f20" providerId="ADAL" clId="{0FE604AA-62A0-9049-9055-19AB87830DA3}" dt="2021-11-12T09:43:56.358" v="1350"/>
          <ac:spMkLst>
            <pc:docMk/>
            <pc:sldMk cId="2444167990" sldId="429"/>
            <ac:spMk id="5" creationId="{3B61195B-9450-EC4E-BB03-D4DEED9F831D}"/>
          </ac:spMkLst>
        </pc:spChg>
        <pc:spChg chg="add del mod">
          <ac:chgData name="Haakon Sundbø" userId="60fa1391-13a8-47b4-93d3-adf540cc9f20" providerId="ADAL" clId="{0FE604AA-62A0-9049-9055-19AB87830DA3}" dt="2021-11-12T09:43:56.358" v="1350"/>
          <ac:spMkLst>
            <pc:docMk/>
            <pc:sldMk cId="2444167990" sldId="429"/>
            <ac:spMk id="6" creationId="{3D529DD5-2353-FB41-85C7-031CC5FD01EA}"/>
          </ac:spMkLst>
        </pc:spChg>
        <pc:spChg chg="add del mod">
          <ac:chgData name="Haakon Sundbø" userId="60fa1391-13a8-47b4-93d3-adf540cc9f20" providerId="ADAL" clId="{0FE604AA-62A0-9049-9055-19AB87830DA3}" dt="2021-11-12T09:43:56.358" v="1350"/>
          <ac:spMkLst>
            <pc:docMk/>
            <pc:sldMk cId="2444167990" sldId="429"/>
            <ac:spMk id="7" creationId="{8E8163C5-6489-9441-ACE9-F71D0B1AD327}"/>
          </ac:spMkLst>
        </pc:spChg>
        <pc:spChg chg="add del mod">
          <ac:chgData name="Haakon Sundbø" userId="60fa1391-13a8-47b4-93d3-adf540cc9f20" providerId="ADAL" clId="{0FE604AA-62A0-9049-9055-19AB87830DA3}" dt="2021-11-12T09:43:56.358" v="1350"/>
          <ac:spMkLst>
            <pc:docMk/>
            <pc:sldMk cId="2444167990" sldId="429"/>
            <ac:spMk id="8" creationId="{9035F93C-42F6-B246-A49E-7FCEA1A01B29}"/>
          </ac:spMkLst>
        </pc:spChg>
        <pc:spChg chg="add del mod">
          <ac:chgData name="Haakon Sundbø" userId="60fa1391-13a8-47b4-93d3-adf540cc9f20" providerId="ADAL" clId="{0FE604AA-62A0-9049-9055-19AB87830DA3}" dt="2021-11-12T09:43:56.358" v="1350"/>
          <ac:spMkLst>
            <pc:docMk/>
            <pc:sldMk cId="2444167990" sldId="429"/>
            <ac:spMk id="9" creationId="{34DF9D96-0435-544F-82F7-C0B74D73266E}"/>
          </ac:spMkLst>
        </pc:spChg>
        <pc:spChg chg="add del mod">
          <ac:chgData name="Haakon Sundbø" userId="60fa1391-13a8-47b4-93d3-adf540cc9f20" providerId="ADAL" clId="{0FE604AA-62A0-9049-9055-19AB87830DA3}" dt="2021-11-12T09:43:56.358" v="1350"/>
          <ac:spMkLst>
            <pc:docMk/>
            <pc:sldMk cId="2444167990" sldId="429"/>
            <ac:spMk id="10" creationId="{170C0553-4832-6C47-AE19-18FB9357CAC2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1173821617" sldId="430"/>
        </pc:sldMkLst>
      </pc:sldChg>
      <pc:sldChg chg="modSp mod">
        <pc:chgData name="Haakon Sundbø" userId="60fa1391-13a8-47b4-93d3-adf540cc9f20" providerId="ADAL" clId="{0FE604AA-62A0-9049-9055-19AB87830DA3}" dt="2021-11-17T08:11:00.529" v="1516" actId="20577"/>
        <pc:sldMkLst>
          <pc:docMk/>
          <pc:sldMk cId="3407937927" sldId="430"/>
        </pc:sldMkLst>
        <pc:spChg chg="mod">
          <ac:chgData name="Haakon Sundbø" userId="60fa1391-13a8-47b4-93d3-adf540cc9f20" providerId="ADAL" clId="{0FE604AA-62A0-9049-9055-19AB87830DA3}" dt="2021-11-17T08:11:00.529" v="1516" actId="20577"/>
          <ac:spMkLst>
            <pc:docMk/>
            <pc:sldMk cId="3407937927" sldId="430"/>
            <ac:spMk id="238" creationId="{00000000-0000-0000-0000-000000000000}"/>
          </ac:spMkLst>
        </pc:spChg>
      </pc:sldChg>
      <pc:sldChg chg="add del">
        <pc:chgData name="Haakon Sundbø" userId="60fa1391-13a8-47b4-93d3-adf540cc9f20" providerId="ADAL" clId="{0FE604AA-62A0-9049-9055-19AB87830DA3}" dt="2021-11-12T09:43:42.430" v="1347"/>
        <pc:sldMkLst>
          <pc:docMk/>
          <pc:sldMk cId="3936409094" sldId="431"/>
        </pc:sldMkLst>
      </pc:sldChg>
      <pc:sldChg chg="modSp mod">
        <pc:chgData name="Haakon Sundbø" userId="60fa1391-13a8-47b4-93d3-adf540cc9f20" providerId="ADAL" clId="{0FE604AA-62A0-9049-9055-19AB87830DA3}" dt="2021-11-21T14:35:40.199" v="1887" actId="20577"/>
        <pc:sldMkLst>
          <pc:docMk/>
          <pc:sldMk cId="3170314477" sldId="433"/>
        </pc:sldMkLst>
        <pc:spChg chg="mod">
          <ac:chgData name="Haakon Sundbø" userId="60fa1391-13a8-47b4-93d3-adf540cc9f20" providerId="ADAL" clId="{0FE604AA-62A0-9049-9055-19AB87830DA3}" dt="2021-11-21T14:35:40.199" v="1887" actId="20577"/>
          <ac:spMkLst>
            <pc:docMk/>
            <pc:sldMk cId="3170314477" sldId="433"/>
            <ac:spMk id="10" creationId="{B62DBC2C-99E2-524C-99F2-523ABFB08733}"/>
          </ac:spMkLst>
        </pc:spChg>
      </pc:sldChg>
      <pc:sldChg chg="modSp mod modNotesTx">
        <pc:chgData name="Haakon Sundbø" userId="60fa1391-13a8-47b4-93d3-adf540cc9f20" providerId="ADAL" clId="{0FE604AA-62A0-9049-9055-19AB87830DA3}" dt="2021-11-17T08:05:44.422" v="1480" actId="20577"/>
        <pc:sldMkLst>
          <pc:docMk/>
          <pc:sldMk cId="3929325606" sldId="436"/>
        </pc:sldMkLst>
        <pc:spChg chg="mod">
          <ac:chgData name="Haakon Sundbø" userId="60fa1391-13a8-47b4-93d3-adf540cc9f20" providerId="ADAL" clId="{0FE604AA-62A0-9049-9055-19AB87830DA3}" dt="2021-11-17T08:05:40.352" v="1478" actId="20577"/>
          <ac:spMkLst>
            <pc:docMk/>
            <pc:sldMk cId="3929325606" sldId="436"/>
            <ac:spMk id="3" creationId="{DAD445DA-6227-BB4C-B8DB-060EB87F07B3}"/>
          </ac:spMkLst>
        </pc:spChg>
        <pc:spChg chg="mod">
          <ac:chgData name="Haakon Sundbø" userId="60fa1391-13a8-47b4-93d3-adf540cc9f20" providerId="ADAL" clId="{0FE604AA-62A0-9049-9055-19AB87830DA3}" dt="2021-11-17T08:05:44.422" v="1480" actId="20577"/>
          <ac:spMkLst>
            <pc:docMk/>
            <pc:sldMk cId="3929325606" sldId="436"/>
            <ac:spMk id="7" creationId="{6BD2E3F0-8CAF-4C6B-BE26-D937CD9BF974}"/>
          </ac:spMkLst>
        </pc:spChg>
      </pc:sldChg>
      <pc:sldChg chg="modSp mod">
        <pc:chgData name="Haakon Sundbø" userId="60fa1391-13a8-47b4-93d3-adf540cc9f20" providerId="ADAL" clId="{0FE604AA-62A0-9049-9055-19AB87830DA3}" dt="2021-11-17T11:13:27.920" v="1657" actId="122"/>
        <pc:sldMkLst>
          <pc:docMk/>
          <pc:sldMk cId="270656983" sldId="437"/>
        </pc:sldMkLst>
        <pc:spChg chg="mod">
          <ac:chgData name="Haakon Sundbø" userId="60fa1391-13a8-47b4-93d3-adf540cc9f20" providerId="ADAL" clId="{0FE604AA-62A0-9049-9055-19AB87830DA3}" dt="2021-11-17T11:13:27.920" v="1657" actId="122"/>
          <ac:spMkLst>
            <pc:docMk/>
            <pc:sldMk cId="270656983" sldId="437"/>
            <ac:spMk id="2" creationId="{81281DAA-632F-438F-9C72-A9C9BCA0D365}"/>
          </ac:spMkLst>
        </pc:spChg>
      </pc:sldChg>
      <pc:sldChg chg="addSp modSp new mod">
        <pc:chgData name="Haakon Sundbø" userId="60fa1391-13a8-47b4-93d3-adf540cc9f20" providerId="ADAL" clId="{0FE604AA-62A0-9049-9055-19AB87830DA3}" dt="2021-11-17T08:02:49.499" v="1467" actId="14100"/>
        <pc:sldMkLst>
          <pc:docMk/>
          <pc:sldMk cId="3226433803" sldId="438"/>
        </pc:sldMkLst>
        <pc:picChg chg="add mod">
          <ac:chgData name="Haakon Sundbø" userId="60fa1391-13a8-47b4-93d3-adf540cc9f20" providerId="ADAL" clId="{0FE604AA-62A0-9049-9055-19AB87830DA3}" dt="2021-11-17T08:02:49.499" v="1467" actId="14100"/>
          <ac:picMkLst>
            <pc:docMk/>
            <pc:sldMk cId="3226433803" sldId="438"/>
            <ac:picMk id="3" creationId="{F08AA7D4-4EA5-1146-AE9A-1EB68B82BD58}"/>
          </ac:picMkLst>
        </pc:picChg>
      </pc:sldChg>
      <pc:sldChg chg="add">
        <pc:chgData name="Haakon Sundbø" userId="60fa1391-13a8-47b4-93d3-adf540cc9f20" providerId="ADAL" clId="{0FE604AA-62A0-9049-9055-19AB87830DA3}" dt="2021-11-17T08:21:55.225" v="1547"/>
        <pc:sldMkLst>
          <pc:docMk/>
          <pc:sldMk cId="2094747393" sldId="439"/>
        </pc:sldMkLst>
      </pc:sldChg>
      <pc:sldChg chg="addSp delSp modSp add mod modClrScheme chgLayout">
        <pc:chgData name="Haakon Sundbø" userId="60fa1391-13a8-47b4-93d3-adf540cc9f20" providerId="ADAL" clId="{0FE604AA-62A0-9049-9055-19AB87830DA3}" dt="2021-11-17T11:13:55.663" v="1662"/>
        <pc:sldMkLst>
          <pc:docMk/>
          <pc:sldMk cId="117178625" sldId="440"/>
        </pc:sldMkLst>
        <pc:spChg chg="del mod">
          <ac:chgData name="Haakon Sundbø" userId="60fa1391-13a8-47b4-93d3-adf540cc9f20" providerId="ADAL" clId="{0FE604AA-62A0-9049-9055-19AB87830DA3}" dt="2021-11-17T11:13:55.256" v="1661" actId="478"/>
          <ac:spMkLst>
            <pc:docMk/>
            <pc:sldMk cId="117178625" sldId="440"/>
            <ac:spMk id="5" creationId="{8F700E8F-3BF8-9442-91BB-96BD2C2C9707}"/>
          </ac:spMkLst>
        </pc:spChg>
        <pc:spChg chg="add mod">
          <ac:chgData name="Haakon Sundbø" userId="60fa1391-13a8-47b4-93d3-adf540cc9f20" providerId="ADAL" clId="{0FE604AA-62A0-9049-9055-19AB87830DA3}" dt="2021-11-17T11:13:55.663" v="1662"/>
          <ac:spMkLst>
            <pc:docMk/>
            <pc:sldMk cId="117178625" sldId="440"/>
            <ac:spMk id="6" creationId="{CD8E5E71-FD13-E348-9203-3D411083FB33}"/>
          </ac:spMkLst>
        </pc:spChg>
        <pc:spChg chg="mod ord">
          <ac:chgData name="Haakon Sundbø" userId="60fa1391-13a8-47b4-93d3-adf540cc9f20" providerId="ADAL" clId="{0FE604AA-62A0-9049-9055-19AB87830DA3}" dt="2021-11-17T11:12:56.188" v="1655" actId="700"/>
          <ac:spMkLst>
            <pc:docMk/>
            <pc:sldMk cId="117178625" sldId="440"/>
            <ac:spMk id="183" creationId="{00000000-0000-0000-0000-000000000000}"/>
          </ac:spMkLst>
        </pc:spChg>
        <pc:spChg chg="mod ord">
          <ac:chgData name="Haakon Sundbø" userId="60fa1391-13a8-47b4-93d3-adf540cc9f20" providerId="ADAL" clId="{0FE604AA-62A0-9049-9055-19AB87830DA3}" dt="2021-11-17T11:12:56.188" v="1655" actId="700"/>
          <ac:spMkLst>
            <pc:docMk/>
            <pc:sldMk cId="117178625" sldId="440"/>
            <ac:spMk id="184" creationId="{00000000-0000-0000-0000-000000000000}"/>
          </ac:spMkLst>
        </pc:spChg>
      </pc:sldChg>
      <pc:sldChg chg="add">
        <pc:chgData name="Haakon Sundbø" userId="60fa1391-13a8-47b4-93d3-adf540cc9f20" providerId="ADAL" clId="{0FE604AA-62A0-9049-9055-19AB87830DA3}" dt="2021-11-17T08:22:31.417" v="1548"/>
        <pc:sldMkLst>
          <pc:docMk/>
          <pc:sldMk cId="3923391320" sldId="441"/>
        </pc:sldMkLst>
      </pc:sldChg>
      <pc:sldChg chg="add ord">
        <pc:chgData name="Haakon Sundbø" userId="60fa1391-13a8-47b4-93d3-adf540cc9f20" providerId="ADAL" clId="{0FE604AA-62A0-9049-9055-19AB87830DA3}" dt="2021-11-18T12:02:59.443" v="1865" actId="20578"/>
        <pc:sldMkLst>
          <pc:docMk/>
          <pc:sldMk cId="1601850087" sldId="442"/>
        </pc:sldMkLst>
      </pc:sldChg>
      <pc:sldChg chg="add del">
        <pc:chgData name="Haakon Sundbø" userId="60fa1391-13a8-47b4-93d3-adf540cc9f20" providerId="ADAL" clId="{0FE604AA-62A0-9049-9055-19AB87830DA3}" dt="2021-11-17T08:22:38.236" v="1549" actId="2696"/>
        <pc:sldMkLst>
          <pc:docMk/>
          <pc:sldMk cId="1758269088" sldId="442"/>
        </pc:sldMkLst>
      </pc:sldChg>
      <pc:sldChg chg="add">
        <pc:chgData name="Haakon Sundbø" userId="60fa1391-13a8-47b4-93d3-adf540cc9f20" providerId="ADAL" clId="{0FE604AA-62A0-9049-9055-19AB87830DA3}" dt="2021-11-18T12:01:57.685" v="1856"/>
        <pc:sldMkLst>
          <pc:docMk/>
          <pc:sldMk cId="2544619093" sldId="444"/>
        </pc:sldMkLst>
      </pc:sldChg>
      <pc:sldChg chg="modSp add mod">
        <pc:chgData name="Haakon Sundbø" userId="60fa1391-13a8-47b4-93d3-adf540cc9f20" providerId="ADAL" clId="{0FE604AA-62A0-9049-9055-19AB87830DA3}" dt="2021-11-22T12:20:50.230" v="1897" actId="14100"/>
        <pc:sldMkLst>
          <pc:docMk/>
          <pc:sldMk cId="3136766852" sldId="445"/>
        </pc:sldMkLst>
        <pc:spChg chg="mod">
          <ac:chgData name="Haakon Sundbø" userId="60fa1391-13a8-47b4-93d3-adf540cc9f20" providerId="ADAL" clId="{0FE604AA-62A0-9049-9055-19AB87830DA3}" dt="2021-11-22T12:20:50.230" v="1897" actId="14100"/>
          <ac:spMkLst>
            <pc:docMk/>
            <pc:sldMk cId="3136766852" sldId="445"/>
            <ac:spMk id="183" creationId="{00000000-0000-0000-0000-000000000000}"/>
          </ac:spMkLst>
        </pc:spChg>
      </pc:sldChg>
      <pc:sldChg chg="add">
        <pc:chgData name="Haakon Sundbø" userId="60fa1391-13a8-47b4-93d3-adf540cc9f20" providerId="ADAL" clId="{0FE604AA-62A0-9049-9055-19AB87830DA3}" dt="2021-11-18T12:01:57.685" v="1856"/>
        <pc:sldMkLst>
          <pc:docMk/>
          <pc:sldMk cId="4004367390" sldId="446"/>
        </pc:sldMkLst>
      </pc:sldChg>
      <pc:sldChg chg="add">
        <pc:chgData name="Haakon Sundbø" userId="60fa1391-13a8-47b4-93d3-adf540cc9f20" providerId="ADAL" clId="{0FE604AA-62A0-9049-9055-19AB87830DA3}" dt="2021-11-18T12:01:57.685" v="1856"/>
        <pc:sldMkLst>
          <pc:docMk/>
          <pc:sldMk cId="2560980541" sldId="447"/>
        </pc:sldMkLst>
      </pc:sldChg>
      <pc:sldChg chg="addSp delSp modSp add mod ord">
        <pc:chgData name="Haakon Sundbø" userId="60fa1391-13a8-47b4-93d3-adf540cc9f20" providerId="ADAL" clId="{0FE604AA-62A0-9049-9055-19AB87830DA3}" dt="2021-11-18T12:02:44.275" v="1864" actId="1076"/>
        <pc:sldMkLst>
          <pc:docMk/>
          <pc:sldMk cId="3877647789" sldId="448"/>
        </pc:sldMkLst>
        <pc:spChg chg="add del mod">
          <ac:chgData name="Haakon Sundbø" userId="60fa1391-13a8-47b4-93d3-adf540cc9f20" providerId="ADAL" clId="{0FE604AA-62A0-9049-9055-19AB87830DA3}" dt="2021-11-18T12:02:32.592" v="1862"/>
          <ac:spMkLst>
            <pc:docMk/>
            <pc:sldMk cId="3877647789" sldId="448"/>
            <ac:spMk id="3" creationId="{8D8F373B-A828-164B-A75B-2129090BDCF6}"/>
          </ac:spMkLst>
        </pc:spChg>
        <pc:spChg chg="add mod">
          <ac:chgData name="Haakon Sundbø" userId="60fa1391-13a8-47b4-93d3-adf540cc9f20" providerId="ADAL" clId="{0FE604AA-62A0-9049-9055-19AB87830DA3}" dt="2021-11-18T12:02:44.275" v="1864" actId="1076"/>
          <ac:spMkLst>
            <pc:docMk/>
            <pc:sldMk cId="3877647789" sldId="448"/>
            <ac:spMk id="4" creationId="{9987531C-FB6B-4547-8C58-DED8734E8220}"/>
          </ac:spMkLst>
        </pc:spChg>
        <pc:spChg chg="del mod">
          <ac:chgData name="Haakon Sundbø" userId="60fa1391-13a8-47b4-93d3-adf540cc9f20" providerId="ADAL" clId="{0FE604AA-62A0-9049-9055-19AB87830DA3}" dt="2021-11-18T12:02:31.179" v="1860" actId="478"/>
          <ac:spMkLst>
            <pc:docMk/>
            <pc:sldMk cId="3877647789" sldId="448"/>
            <ac:spMk id="181" creationId="{00000000-0000-0000-0000-000000000000}"/>
          </ac:spMkLst>
        </pc:spChg>
      </pc:sldChg>
      <pc:sldChg chg="addSp modSp mod">
        <pc:chgData name="Haakon Sundbø" userId="60fa1391-13a8-47b4-93d3-adf540cc9f20" providerId="ADAL" clId="{0FE604AA-62A0-9049-9055-19AB87830DA3}" dt="2021-11-24T15:12:38.008" v="2353" actId="14100"/>
        <pc:sldMkLst>
          <pc:docMk/>
          <pc:sldMk cId="1364782906" sldId="450"/>
        </pc:sldMkLst>
        <pc:spChg chg="mod">
          <ac:chgData name="Haakon Sundbø" userId="60fa1391-13a8-47b4-93d3-adf540cc9f20" providerId="ADAL" clId="{0FE604AA-62A0-9049-9055-19AB87830DA3}" dt="2021-11-24T15:12:06.255" v="2340" actId="1076"/>
          <ac:spMkLst>
            <pc:docMk/>
            <pc:sldMk cId="1364782906" sldId="450"/>
            <ac:spMk id="2" creationId="{1CE9767D-59C0-3A42-AC6C-1CB2DDD52849}"/>
          </ac:spMkLst>
        </pc:spChg>
        <pc:picChg chg="add mod">
          <ac:chgData name="Haakon Sundbø" userId="60fa1391-13a8-47b4-93d3-adf540cc9f20" providerId="ADAL" clId="{0FE604AA-62A0-9049-9055-19AB87830DA3}" dt="2021-11-24T15:12:38.008" v="2353" actId="14100"/>
          <ac:picMkLst>
            <pc:docMk/>
            <pc:sldMk cId="1364782906" sldId="450"/>
            <ac:picMk id="5" creationId="{A703B940-E671-4B49-8549-77234388E3DF}"/>
          </ac:picMkLst>
        </pc:picChg>
        <pc:picChg chg="add mod">
          <ac:chgData name="Haakon Sundbø" userId="60fa1391-13a8-47b4-93d3-adf540cc9f20" providerId="ADAL" clId="{0FE604AA-62A0-9049-9055-19AB87830DA3}" dt="2021-11-24T15:12:33.476" v="2351" actId="1076"/>
          <ac:picMkLst>
            <pc:docMk/>
            <pc:sldMk cId="1364782906" sldId="450"/>
            <ac:picMk id="7" creationId="{5259EA8B-D5A4-E344-9B89-DAA118A65EA4}"/>
          </ac:picMkLst>
        </pc:picChg>
        <pc:picChg chg="add mod">
          <ac:chgData name="Haakon Sundbø" userId="60fa1391-13a8-47b4-93d3-adf540cc9f20" providerId="ADAL" clId="{0FE604AA-62A0-9049-9055-19AB87830DA3}" dt="2021-11-24T15:12:35.821" v="2352" actId="14100"/>
          <ac:picMkLst>
            <pc:docMk/>
            <pc:sldMk cId="1364782906" sldId="450"/>
            <ac:picMk id="9" creationId="{8DBDAE0B-F84A-104B-AB56-BF3A96EABAF5}"/>
          </ac:picMkLst>
        </pc:picChg>
      </pc:sldChg>
      <pc:sldChg chg="modSp mod">
        <pc:chgData name="Haakon Sundbø" userId="60fa1391-13a8-47b4-93d3-adf540cc9f20" providerId="ADAL" clId="{0FE604AA-62A0-9049-9055-19AB87830DA3}" dt="2021-11-24T10:31:43.582" v="2301" actId="27636"/>
        <pc:sldMkLst>
          <pc:docMk/>
          <pc:sldMk cId="1963451371" sldId="451"/>
        </pc:sldMkLst>
        <pc:spChg chg="mod">
          <ac:chgData name="Haakon Sundbø" userId="60fa1391-13a8-47b4-93d3-adf540cc9f20" providerId="ADAL" clId="{0FE604AA-62A0-9049-9055-19AB87830DA3}" dt="2021-11-24T10:31:43.582" v="2301" actId="27636"/>
          <ac:spMkLst>
            <pc:docMk/>
            <pc:sldMk cId="1963451371" sldId="451"/>
            <ac:spMk id="4" creationId="{5A8DC2CA-2091-E94C-BCA3-DE5F8093C4BD}"/>
          </ac:spMkLst>
        </pc:spChg>
      </pc:sldChg>
    </pc:docChg>
  </pc:docChgLst>
  <pc:docChgLst>
    <pc:chgData name="Maria Taraldsen" userId="S::mariat@uia.no::47459f61-7549-4fda-9546-c4b5f18168ca" providerId="AD" clId="Web-{8F749314-5E79-4318-AA62-309AD13B4AFA}"/>
    <pc:docChg chg="addSld modSld">
      <pc:chgData name="Maria Taraldsen" userId="S::mariat@uia.no::47459f61-7549-4fda-9546-c4b5f18168ca" providerId="AD" clId="Web-{8F749314-5E79-4318-AA62-309AD13B4AFA}" dt="2021-04-19T12:44:13.225" v="35"/>
      <pc:docMkLst>
        <pc:docMk/>
      </pc:docMkLst>
      <pc:sldChg chg="addSp delSp modSp new">
        <pc:chgData name="Maria Taraldsen" userId="S::mariat@uia.no::47459f61-7549-4fda-9546-c4b5f18168ca" providerId="AD" clId="Web-{8F749314-5E79-4318-AA62-309AD13B4AFA}" dt="2021-04-19T12:44:13.225" v="35"/>
        <pc:sldMkLst>
          <pc:docMk/>
          <pc:sldMk cId="3696354163" sldId="397"/>
        </pc:sldMkLst>
        <pc:spChg chg="add del mod">
          <ac:chgData name="Maria Taraldsen" userId="S::mariat@uia.no::47459f61-7549-4fda-9546-c4b5f18168ca" providerId="AD" clId="Web-{8F749314-5E79-4318-AA62-309AD13B4AFA}" dt="2021-04-19T12:41:46.656" v="3"/>
          <ac:spMkLst>
            <pc:docMk/>
            <pc:sldMk cId="3696354163" sldId="397"/>
            <ac:spMk id="2" creationId="{BB6BB5FD-1BC9-4E5B-9154-CEEA5500838B}"/>
          </ac:spMkLst>
        </pc:spChg>
        <pc:spChg chg="add mod">
          <ac:chgData name="Maria Taraldsen" userId="S::mariat@uia.no::47459f61-7549-4fda-9546-c4b5f18168ca" providerId="AD" clId="Web-{8F749314-5E79-4318-AA62-309AD13B4AFA}" dt="2021-04-19T12:44:13.225" v="35"/>
          <ac:spMkLst>
            <pc:docMk/>
            <pc:sldMk cId="3696354163" sldId="397"/>
            <ac:spMk id="3" creationId="{B3F473BB-4DB2-47BA-9CFC-B2C869078564}"/>
          </ac:spMkLst>
        </pc:spChg>
        <pc:picChg chg="add mod">
          <ac:chgData name="Maria Taraldsen" userId="S::mariat@uia.no::47459f61-7549-4fda-9546-c4b5f18168ca" providerId="AD" clId="Web-{8F749314-5E79-4318-AA62-309AD13B4AFA}" dt="2021-04-19T12:43:43.677" v="18" actId="1076"/>
          <ac:picMkLst>
            <pc:docMk/>
            <pc:sldMk cId="3696354163" sldId="397"/>
            <ac:picMk id="4" creationId="{D88C0B27-B853-49A1-BD5A-D23D18B4C039}"/>
          </ac:picMkLst>
        </pc:picChg>
      </pc:sldChg>
    </pc:docChg>
  </pc:docChgLst>
  <pc:docChgLst>
    <pc:chgData name="Gry Jacobsen" userId="S::gryj04@uia.no::e02dfb7e-3102-407e-b315-b4d47dbe58c8" providerId="AD" clId="Web-{E5CB9CBD-801E-46C3-AB97-00362AA2D63C}"/>
    <pc:docChg chg="modSld">
      <pc:chgData name="Gry Jacobsen" userId="S::gryj04@uia.no::e02dfb7e-3102-407e-b315-b4d47dbe58c8" providerId="AD" clId="Web-{E5CB9CBD-801E-46C3-AB97-00362AA2D63C}" dt="2021-11-05T07:51:12.254" v="1" actId="20577"/>
      <pc:docMkLst>
        <pc:docMk/>
      </pc:docMkLst>
      <pc:sldChg chg="modSp">
        <pc:chgData name="Gry Jacobsen" userId="S::gryj04@uia.no::e02dfb7e-3102-407e-b315-b4d47dbe58c8" providerId="AD" clId="Web-{E5CB9CBD-801E-46C3-AB97-00362AA2D63C}" dt="2021-11-05T07:51:12.254" v="1" actId="20577"/>
        <pc:sldMkLst>
          <pc:docMk/>
          <pc:sldMk cId="2477896539" sldId="395"/>
        </pc:sldMkLst>
        <pc:spChg chg="mod">
          <ac:chgData name="Gry Jacobsen" userId="S::gryj04@uia.no::e02dfb7e-3102-407e-b315-b4d47dbe58c8" providerId="AD" clId="Web-{E5CB9CBD-801E-46C3-AB97-00362AA2D63C}" dt="2021-11-05T07:51:12.254" v="1" actId="20577"/>
          <ac:spMkLst>
            <pc:docMk/>
            <pc:sldMk cId="2477896539" sldId="395"/>
            <ac:spMk id="2" creationId="{1113D293-B941-4D81-BF9D-8C2FF25412EA}"/>
          </ac:spMkLst>
        </pc:spChg>
      </pc:sldChg>
    </pc:docChg>
  </pc:docChgLst>
  <pc:docChgLst>
    <pc:chgData name="Maria Taraldsen" userId="S::mariat@uia.no::47459f61-7549-4fda-9546-c4b5f18168ca" providerId="AD" clId="Web-{93FFBC33-FD8C-4915-B3F8-796F7B011D2E}"/>
    <pc:docChg chg="addSld modSld">
      <pc:chgData name="Maria Taraldsen" userId="S::mariat@uia.no::47459f61-7549-4fda-9546-c4b5f18168ca" providerId="AD" clId="Web-{93FFBC33-FD8C-4915-B3F8-796F7B011D2E}" dt="2021-04-16T08:02:17.204" v="21" actId="20577"/>
      <pc:docMkLst>
        <pc:docMk/>
      </pc:docMkLst>
      <pc:sldChg chg="modSp new">
        <pc:chgData name="Maria Taraldsen" userId="S::mariat@uia.no::47459f61-7549-4fda-9546-c4b5f18168ca" providerId="AD" clId="Web-{93FFBC33-FD8C-4915-B3F8-796F7B011D2E}" dt="2021-04-16T08:02:17.204" v="21" actId="20577"/>
        <pc:sldMkLst>
          <pc:docMk/>
          <pc:sldMk cId="1349975656" sldId="258"/>
        </pc:sldMkLst>
        <pc:spChg chg="mod">
          <ac:chgData name="Maria Taraldsen" userId="S::mariat@uia.no::47459f61-7549-4fda-9546-c4b5f18168ca" providerId="AD" clId="Web-{93FFBC33-FD8C-4915-B3F8-796F7B011D2E}" dt="2021-04-16T08:02:05.375" v="17" actId="20577"/>
          <ac:spMkLst>
            <pc:docMk/>
            <pc:sldMk cId="1349975656" sldId="258"/>
            <ac:spMk id="2" creationId="{8F262270-205D-4AF8-8DD4-01C0912942A4}"/>
          </ac:spMkLst>
        </pc:spChg>
        <pc:spChg chg="mod">
          <ac:chgData name="Maria Taraldsen" userId="S::mariat@uia.no::47459f61-7549-4fda-9546-c4b5f18168ca" providerId="AD" clId="Web-{93FFBC33-FD8C-4915-B3F8-796F7B011D2E}" dt="2021-04-16T08:02:17.204" v="21" actId="20577"/>
          <ac:spMkLst>
            <pc:docMk/>
            <pc:sldMk cId="1349975656" sldId="258"/>
            <ac:spMk id="3" creationId="{68572EA5-DEE7-4A55-8283-016ECCD8CFC8}"/>
          </ac:spMkLst>
        </pc:spChg>
      </pc:sldChg>
    </pc:docChg>
  </pc:docChgLst>
  <pc:docChgLst>
    <pc:chgData name="Julie Madelen Madshaven" userId="07705876-12bf-4225-9648-e9068b634d09" providerId="ADAL" clId="{D3366ED2-803E-7449-8260-D42B682E6D17}"/>
    <pc:docChg chg="undo custSel addSld delSld modSld sldOrd">
      <pc:chgData name="Julie Madelen Madshaven" userId="07705876-12bf-4225-9648-e9068b634d09" providerId="ADAL" clId="{D3366ED2-803E-7449-8260-D42B682E6D17}" dt="2021-11-25T15:12:17.931" v="1530" actId="20577"/>
      <pc:docMkLst>
        <pc:docMk/>
      </pc:docMkLst>
      <pc:sldChg chg="modSp mod">
        <pc:chgData name="Julie Madelen Madshaven" userId="07705876-12bf-4225-9648-e9068b634d09" providerId="ADAL" clId="{D3366ED2-803E-7449-8260-D42B682E6D17}" dt="2021-11-23T13:28:16.447" v="834" actId="20577"/>
        <pc:sldMkLst>
          <pc:docMk/>
          <pc:sldMk cId="0" sldId="259"/>
        </pc:sldMkLst>
        <pc:spChg chg="mod">
          <ac:chgData name="Julie Madelen Madshaven" userId="07705876-12bf-4225-9648-e9068b634d09" providerId="ADAL" clId="{D3366ED2-803E-7449-8260-D42B682E6D17}" dt="2021-11-23T13:28:16.447" v="834" actId="20577"/>
          <ac:spMkLst>
            <pc:docMk/>
            <pc:sldMk cId="0" sldId="259"/>
            <ac:spMk id="170" creationId="{00000000-0000-0000-0000-000000000000}"/>
          </ac:spMkLst>
        </pc:spChg>
      </pc:sldChg>
      <pc:sldChg chg="modNotesTx">
        <pc:chgData name="Julie Madelen Madshaven" userId="07705876-12bf-4225-9648-e9068b634d09" providerId="ADAL" clId="{D3366ED2-803E-7449-8260-D42B682E6D17}" dt="2021-11-23T11:09:24.748" v="833" actId="20577"/>
        <pc:sldMkLst>
          <pc:docMk/>
          <pc:sldMk cId="0" sldId="280"/>
        </pc:sldMkLst>
      </pc:sldChg>
      <pc:sldChg chg="modSp mod">
        <pc:chgData name="Julie Madelen Madshaven" userId="07705876-12bf-4225-9648-e9068b634d09" providerId="ADAL" clId="{D3366ED2-803E-7449-8260-D42B682E6D17}" dt="2021-11-24T10:04:07.465" v="1243" actId="20577"/>
        <pc:sldMkLst>
          <pc:docMk/>
          <pc:sldMk cId="0" sldId="297"/>
        </pc:sldMkLst>
        <pc:spChg chg="mod">
          <ac:chgData name="Julie Madelen Madshaven" userId="07705876-12bf-4225-9648-e9068b634d09" providerId="ADAL" clId="{D3366ED2-803E-7449-8260-D42B682E6D17}" dt="2021-11-24T10:04:07.465" v="1243" actId="20577"/>
          <ac:spMkLst>
            <pc:docMk/>
            <pc:sldMk cId="0" sldId="297"/>
            <ac:spMk id="348" creationId="{00000000-0000-0000-0000-000000000000}"/>
          </ac:spMkLst>
        </pc:spChg>
      </pc:sldChg>
      <pc:sldChg chg="addSp delSp modSp mod">
        <pc:chgData name="Julie Madelen Madshaven" userId="07705876-12bf-4225-9648-e9068b634d09" providerId="ADAL" clId="{D3366ED2-803E-7449-8260-D42B682E6D17}" dt="2021-11-18T12:08:15.727" v="785" actId="21"/>
        <pc:sldMkLst>
          <pc:docMk/>
          <pc:sldMk cId="0" sldId="302"/>
        </pc:sldMkLst>
        <pc:spChg chg="mod">
          <ac:chgData name="Julie Madelen Madshaven" userId="07705876-12bf-4225-9648-e9068b634d09" providerId="ADAL" clId="{D3366ED2-803E-7449-8260-D42B682E6D17}" dt="2021-11-18T12:06:18.576" v="766" actId="1076"/>
          <ac:spMkLst>
            <pc:docMk/>
            <pc:sldMk cId="0" sldId="302"/>
            <ac:spMk id="4" creationId="{28AA5C90-CF8B-A445-B8C3-48C465E5474A}"/>
          </ac:spMkLst>
        </pc:spChg>
        <pc:spChg chg="add del mod">
          <ac:chgData name="Julie Madelen Madshaven" userId="07705876-12bf-4225-9648-e9068b634d09" providerId="ADAL" clId="{D3366ED2-803E-7449-8260-D42B682E6D17}" dt="2021-11-18T12:08:15.727" v="785" actId="21"/>
          <ac:spMkLst>
            <pc:docMk/>
            <pc:sldMk cId="0" sldId="302"/>
            <ac:spMk id="5" creationId="{B45B054A-B482-D94D-8D9F-17ADCC817A11}"/>
          </ac:spMkLst>
        </pc:spChg>
      </pc:sldChg>
      <pc:sldChg chg="modSp mod">
        <pc:chgData name="Julie Madelen Madshaven" userId="07705876-12bf-4225-9648-e9068b634d09" providerId="ADAL" clId="{D3366ED2-803E-7449-8260-D42B682E6D17}" dt="2021-11-08T10:41:52.578" v="88" actId="113"/>
        <pc:sldMkLst>
          <pc:docMk/>
          <pc:sldMk cId="2477896539" sldId="395"/>
        </pc:sldMkLst>
        <pc:spChg chg="mod">
          <ac:chgData name="Julie Madelen Madshaven" userId="07705876-12bf-4225-9648-e9068b634d09" providerId="ADAL" clId="{D3366ED2-803E-7449-8260-D42B682E6D17}" dt="2021-11-08T10:41:52.578" v="88" actId="113"/>
          <ac:spMkLst>
            <pc:docMk/>
            <pc:sldMk cId="2477896539" sldId="395"/>
            <ac:spMk id="2" creationId="{1113D293-B941-4D81-BF9D-8C2FF25412EA}"/>
          </ac:spMkLst>
        </pc:spChg>
      </pc:sldChg>
      <pc:sldChg chg="addSp modSp mod modNotesTx">
        <pc:chgData name="Julie Madelen Madshaven" userId="07705876-12bf-4225-9648-e9068b634d09" providerId="ADAL" clId="{D3366ED2-803E-7449-8260-D42B682E6D17}" dt="2021-11-17T10:06:05.529" v="116" actId="1076"/>
        <pc:sldMkLst>
          <pc:docMk/>
          <pc:sldMk cId="3696354163" sldId="397"/>
        </pc:sldMkLst>
        <pc:spChg chg="mod">
          <ac:chgData name="Julie Madelen Madshaven" userId="07705876-12bf-4225-9648-e9068b634d09" providerId="ADAL" clId="{D3366ED2-803E-7449-8260-D42B682E6D17}" dt="2021-11-17T10:05:33.877" v="111" actId="20577"/>
          <ac:spMkLst>
            <pc:docMk/>
            <pc:sldMk cId="3696354163" sldId="397"/>
            <ac:spMk id="3" creationId="{B3F473BB-4DB2-47BA-9CFC-B2C869078564}"/>
          </ac:spMkLst>
        </pc:spChg>
        <pc:picChg chg="add mod">
          <ac:chgData name="Julie Madelen Madshaven" userId="07705876-12bf-4225-9648-e9068b634d09" providerId="ADAL" clId="{D3366ED2-803E-7449-8260-D42B682E6D17}" dt="2021-11-17T10:06:05.529" v="116" actId="1076"/>
          <ac:picMkLst>
            <pc:docMk/>
            <pc:sldMk cId="3696354163" sldId="397"/>
            <ac:picMk id="5" creationId="{D4882086-B892-1842-A68E-8A263859F745}"/>
          </ac:picMkLst>
        </pc:picChg>
      </pc:sldChg>
      <pc:sldChg chg="addSp modSp new mod">
        <pc:chgData name="Julie Madelen Madshaven" userId="07705876-12bf-4225-9648-e9068b634d09" providerId="ADAL" clId="{D3366ED2-803E-7449-8260-D42B682E6D17}" dt="2021-11-25T13:26:22.008" v="1498" actId="113"/>
        <pc:sldMkLst>
          <pc:docMk/>
          <pc:sldMk cId="4203809314" sldId="398"/>
        </pc:sldMkLst>
        <pc:spChg chg="mod">
          <ac:chgData name="Julie Madelen Madshaven" userId="07705876-12bf-4225-9648-e9068b634d09" providerId="ADAL" clId="{D3366ED2-803E-7449-8260-D42B682E6D17}" dt="2021-11-18T10:14:04.763" v="211" actId="20577"/>
          <ac:spMkLst>
            <pc:docMk/>
            <pc:sldMk cId="4203809314" sldId="398"/>
            <ac:spMk id="2" creationId="{201F2A8C-B0FD-2440-854C-73047A5C6398}"/>
          </ac:spMkLst>
        </pc:spChg>
        <pc:spChg chg="mod">
          <ac:chgData name="Julie Madelen Madshaven" userId="07705876-12bf-4225-9648-e9068b634d09" providerId="ADAL" clId="{D3366ED2-803E-7449-8260-D42B682E6D17}" dt="2021-11-25T13:26:22.008" v="1498" actId="113"/>
          <ac:spMkLst>
            <pc:docMk/>
            <pc:sldMk cId="4203809314" sldId="398"/>
            <ac:spMk id="3" creationId="{25190A45-876D-0343-B5B0-5E1FBD19F3F9}"/>
          </ac:spMkLst>
        </pc:spChg>
        <pc:spChg chg="add mod">
          <ac:chgData name="Julie Madelen Madshaven" userId="07705876-12bf-4225-9648-e9068b634d09" providerId="ADAL" clId="{D3366ED2-803E-7449-8260-D42B682E6D17}" dt="2021-11-25T13:21:19.474" v="1497" actId="1076"/>
          <ac:spMkLst>
            <pc:docMk/>
            <pc:sldMk cId="4203809314" sldId="398"/>
            <ac:spMk id="5" creationId="{1AF8DA10-A779-154E-A60F-45667023D2F1}"/>
          </ac:spMkLst>
        </pc:spChg>
      </pc:sldChg>
      <pc:sldChg chg="modSp mod">
        <pc:chgData name="Julie Madelen Madshaven" userId="07705876-12bf-4225-9648-e9068b634d09" providerId="ADAL" clId="{D3366ED2-803E-7449-8260-D42B682E6D17}" dt="2021-11-23T09:58:11.788" v="787" actId="20577"/>
        <pc:sldMkLst>
          <pc:docMk/>
          <pc:sldMk cId="1340551162" sldId="403"/>
        </pc:sldMkLst>
        <pc:spChg chg="mod">
          <ac:chgData name="Julie Madelen Madshaven" userId="07705876-12bf-4225-9648-e9068b634d09" providerId="ADAL" clId="{D3366ED2-803E-7449-8260-D42B682E6D17}" dt="2021-11-23T09:58:11.788" v="787" actId="20577"/>
          <ac:spMkLst>
            <pc:docMk/>
            <pc:sldMk cId="1340551162" sldId="403"/>
            <ac:spMk id="184" creationId="{00000000-0000-0000-0000-000000000000}"/>
          </ac:spMkLst>
        </pc:spChg>
      </pc:sldChg>
      <pc:sldChg chg="modSp mod">
        <pc:chgData name="Julie Madelen Madshaven" userId="07705876-12bf-4225-9648-e9068b634d09" providerId="ADAL" clId="{D3366ED2-803E-7449-8260-D42B682E6D17}" dt="2021-11-17T08:06:14.012" v="100" actId="20577"/>
        <pc:sldMkLst>
          <pc:docMk/>
          <pc:sldMk cId="3929325606" sldId="436"/>
        </pc:sldMkLst>
        <pc:spChg chg="mod">
          <ac:chgData name="Julie Madelen Madshaven" userId="07705876-12bf-4225-9648-e9068b634d09" providerId="ADAL" clId="{D3366ED2-803E-7449-8260-D42B682E6D17}" dt="2021-11-17T08:06:14.012" v="100" actId="20577"/>
          <ac:spMkLst>
            <pc:docMk/>
            <pc:sldMk cId="3929325606" sldId="436"/>
            <ac:spMk id="7" creationId="{6BD2E3F0-8CAF-4C6B-BE26-D937CD9BF974}"/>
          </ac:spMkLst>
        </pc:spChg>
      </pc:sldChg>
      <pc:sldChg chg="del">
        <pc:chgData name="Julie Madelen Madshaven" userId="07705876-12bf-4225-9648-e9068b634d09" providerId="ADAL" clId="{D3366ED2-803E-7449-8260-D42B682E6D17}" dt="2021-11-18T10:16:53.385" v="620" actId="2696"/>
        <pc:sldMkLst>
          <pc:docMk/>
          <pc:sldMk cId="2094747393" sldId="439"/>
        </pc:sldMkLst>
      </pc:sldChg>
      <pc:sldChg chg="modSp mod">
        <pc:chgData name="Julie Madelen Madshaven" userId="07705876-12bf-4225-9648-e9068b634d09" providerId="ADAL" clId="{D3366ED2-803E-7449-8260-D42B682E6D17}" dt="2021-11-23T09:58:18.419" v="788" actId="20577"/>
        <pc:sldMkLst>
          <pc:docMk/>
          <pc:sldMk cId="117178625" sldId="440"/>
        </pc:sldMkLst>
        <pc:spChg chg="mod">
          <ac:chgData name="Julie Madelen Madshaven" userId="07705876-12bf-4225-9648-e9068b634d09" providerId="ADAL" clId="{D3366ED2-803E-7449-8260-D42B682E6D17}" dt="2021-11-23T09:58:18.419" v="788" actId="20577"/>
          <ac:spMkLst>
            <pc:docMk/>
            <pc:sldMk cId="117178625" sldId="440"/>
            <ac:spMk id="184" creationId="{00000000-0000-0000-0000-000000000000}"/>
          </ac:spMkLst>
        </pc:spChg>
      </pc:sldChg>
      <pc:sldChg chg="modSp add mod">
        <pc:chgData name="Julie Madelen Madshaven" userId="07705876-12bf-4225-9648-e9068b634d09" providerId="ADAL" clId="{D3366ED2-803E-7449-8260-D42B682E6D17}" dt="2021-11-18T11:13:29.820" v="764" actId="20577"/>
        <pc:sldMkLst>
          <pc:docMk/>
          <pc:sldMk cId="747435690" sldId="443"/>
        </pc:sldMkLst>
        <pc:spChg chg="mod">
          <ac:chgData name="Julie Madelen Madshaven" userId="07705876-12bf-4225-9648-e9068b634d09" providerId="ADAL" clId="{D3366ED2-803E-7449-8260-D42B682E6D17}" dt="2021-11-18T10:18:28.441" v="696" actId="313"/>
          <ac:spMkLst>
            <pc:docMk/>
            <pc:sldMk cId="747435690" sldId="443"/>
            <ac:spMk id="2" creationId="{201F2A8C-B0FD-2440-854C-73047A5C6398}"/>
          </ac:spMkLst>
        </pc:spChg>
        <pc:spChg chg="mod">
          <ac:chgData name="Julie Madelen Madshaven" userId="07705876-12bf-4225-9648-e9068b634d09" providerId="ADAL" clId="{D3366ED2-803E-7449-8260-D42B682E6D17}" dt="2021-11-18T11:13:29.820" v="764" actId="20577"/>
          <ac:spMkLst>
            <pc:docMk/>
            <pc:sldMk cId="747435690" sldId="443"/>
            <ac:spMk id="3" creationId="{25190A45-876D-0343-B5B0-5E1FBD19F3F9}"/>
          </ac:spMkLst>
        </pc:spChg>
        <pc:spChg chg="mod">
          <ac:chgData name="Julie Madelen Madshaven" userId="07705876-12bf-4225-9648-e9068b634d09" providerId="ADAL" clId="{D3366ED2-803E-7449-8260-D42B682E6D17}" dt="2021-11-18T10:17:06.738" v="626" actId="1076"/>
          <ac:spMkLst>
            <pc:docMk/>
            <pc:sldMk cId="747435690" sldId="443"/>
            <ac:spMk id="5" creationId="{1AF8DA10-A779-154E-A60F-45667023D2F1}"/>
          </ac:spMkLst>
        </pc:spChg>
      </pc:sldChg>
      <pc:sldChg chg="addSp delSp modSp mod">
        <pc:chgData name="Julie Madelen Madshaven" userId="07705876-12bf-4225-9648-e9068b634d09" providerId="ADAL" clId="{D3366ED2-803E-7449-8260-D42B682E6D17}" dt="2021-11-18T12:08:18.180" v="786"/>
        <pc:sldMkLst>
          <pc:docMk/>
          <pc:sldMk cId="3877647789" sldId="448"/>
        </pc:sldMkLst>
        <pc:spChg chg="del mod">
          <ac:chgData name="Julie Madelen Madshaven" userId="07705876-12bf-4225-9648-e9068b634d09" providerId="ADAL" clId="{D3366ED2-803E-7449-8260-D42B682E6D17}" dt="2021-11-18T12:08:00.241" v="782" actId="21"/>
          <ac:spMkLst>
            <pc:docMk/>
            <pc:sldMk cId="3877647789" sldId="448"/>
            <ac:spMk id="4" creationId="{9987531C-FB6B-4547-8C58-DED8734E8220}"/>
          </ac:spMkLst>
        </pc:spChg>
        <pc:spChg chg="add del mod">
          <ac:chgData name="Julie Madelen Madshaven" userId="07705876-12bf-4225-9648-e9068b634d09" providerId="ADAL" clId="{D3366ED2-803E-7449-8260-D42B682E6D17}" dt="2021-11-18T12:06:22.956" v="768"/>
          <ac:spMkLst>
            <pc:docMk/>
            <pc:sldMk cId="3877647789" sldId="448"/>
            <ac:spMk id="5" creationId="{0BCB8D8D-90D8-A540-A2DE-CF0B695E8D1A}"/>
          </ac:spMkLst>
        </pc:spChg>
        <pc:spChg chg="add mod">
          <ac:chgData name="Julie Madelen Madshaven" userId="07705876-12bf-4225-9648-e9068b634d09" providerId="ADAL" clId="{D3366ED2-803E-7449-8260-D42B682E6D17}" dt="2021-11-18T12:08:18.180" v="786"/>
          <ac:spMkLst>
            <pc:docMk/>
            <pc:sldMk cId="3877647789" sldId="448"/>
            <ac:spMk id="6" creationId="{DCF47ED4-6A55-7D43-9F8E-A876F4CC2173}"/>
          </ac:spMkLst>
        </pc:spChg>
      </pc:sldChg>
      <pc:sldChg chg="addSp delSp modSp new mod">
        <pc:chgData name="Julie Madelen Madshaven" userId="07705876-12bf-4225-9648-e9068b634d09" providerId="ADAL" clId="{D3366ED2-803E-7449-8260-D42B682E6D17}" dt="2021-11-24T10:03:06.504" v="1242" actId="12"/>
        <pc:sldMkLst>
          <pc:docMk/>
          <pc:sldMk cId="2559187486" sldId="449"/>
        </pc:sldMkLst>
        <pc:spChg chg="del">
          <ac:chgData name="Julie Madelen Madshaven" userId="07705876-12bf-4225-9648-e9068b634d09" providerId="ADAL" clId="{D3366ED2-803E-7449-8260-D42B682E6D17}" dt="2021-11-24T09:43:34.884" v="837" actId="478"/>
          <ac:spMkLst>
            <pc:docMk/>
            <pc:sldMk cId="2559187486" sldId="449"/>
            <ac:spMk id="2" creationId="{08202224-8D4F-5946-8E85-2C25F9E2FFBE}"/>
          </ac:spMkLst>
        </pc:spChg>
        <pc:spChg chg="add mod">
          <ac:chgData name="Julie Madelen Madshaven" userId="07705876-12bf-4225-9648-e9068b634d09" providerId="ADAL" clId="{D3366ED2-803E-7449-8260-D42B682E6D17}" dt="2021-11-24T10:03:06.504" v="1242" actId="12"/>
          <ac:spMkLst>
            <pc:docMk/>
            <pc:sldMk cId="2559187486" sldId="449"/>
            <ac:spMk id="5" creationId="{D435483D-FE4D-4048-A964-94F3775949DE}"/>
          </ac:spMkLst>
        </pc:spChg>
        <pc:spChg chg="add mod">
          <ac:chgData name="Julie Madelen Madshaven" userId="07705876-12bf-4225-9648-e9068b634d09" providerId="ADAL" clId="{D3366ED2-803E-7449-8260-D42B682E6D17}" dt="2021-11-24T09:47:54.202" v="1213"/>
          <ac:spMkLst>
            <pc:docMk/>
            <pc:sldMk cId="2559187486" sldId="449"/>
            <ac:spMk id="6" creationId="{82FFE348-881C-024A-AA65-09AF91DA918B}"/>
          </ac:spMkLst>
        </pc:spChg>
        <pc:picChg chg="add mod">
          <ac:chgData name="Julie Madelen Madshaven" userId="07705876-12bf-4225-9648-e9068b634d09" providerId="ADAL" clId="{D3366ED2-803E-7449-8260-D42B682E6D17}" dt="2021-11-24T09:43:47.898" v="842" actId="1076"/>
          <ac:picMkLst>
            <pc:docMk/>
            <pc:sldMk cId="2559187486" sldId="449"/>
            <ac:picMk id="4" creationId="{B5BDBD04-6C9E-CB4E-9A60-71A0D43E9030}"/>
          </ac:picMkLst>
        </pc:picChg>
      </pc:sldChg>
      <pc:sldChg chg="addSp modSp new mod ord">
        <pc:chgData name="Julie Madelen Madshaven" userId="07705876-12bf-4225-9648-e9068b634d09" providerId="ADAL" clId="{D3366ED2-803E-7449-8260-D42B682E6D17}" dt="2021-11-24T09:48:07.167" v="1215"/>
        <pc:sldMkLst>
          <pc:docMk/>
          <pc:sldMk cId="1364782906" sldId="450"/>
        </pc:sldMkLst>
        <pc:spChg chg="mod">
          <ac:chgData name="Julie Madelen Madshaven" userId="07705876-12bf-4225-9648-e9068b634d09" providerId="ADAL" clId="{D3366ED2-803E-7449-8260-D42B682E6D17}" dt="2021-11-24T09:44:11.943" v="889" actId="20577"/>
          <ac:spMkLst>
            <pc:docMk/>
            <pc:sldMk cId="1364782906" sldId="450"/>
            <ac:spMk id="2" creationId="{1CE9767D-59C0-3A42-AC6C-1CB2DDD52849}"/>
          </ac:spMkLst>
        </pc:spChg>
        <pc:spChg chg="add mod">
          <ac:chgData name="Julie Madelen Madshaven" userId="07705876-12bf-4225-9648-e9068b634d09" providerId="ADAL" clId="{D3366ED2-803E-7449-8260-D42B682E6D17}" dt="2021-11-24T09:48:07.167" v="1215"/>
          <ac:spMkLst>
            <pc:docMk/>
            <pc:sldMk cId="1364782906" sldId="450"/>
            <ac:spMk id="3" creationId="{DF3F4B2D-4435-D444-9874-28CE6B1665E2}"/>
          </ac:spMkLst>
        </pc:spChg>
      </pc:sldChg>
      <pc:sldChg chg="addSp delSp modSp new mod modClrScheme chgLayout">
        <pc:chgData name="Julie Madelen Madshaven" userId="07705876-12bf-4225-9648-e9068b634d09" providerId="ADAL" clId="{D3366ED2-803E-7449-8260-D42B682E6D17}" dt="2021-11-24T10:04:57.184" v="1362" actId="20577"/>
        <pc:sldMkLst>
          <pc:docMk/>
          <pc:sldMk cId="1963451371" sldId="451"/>
        </pc:sldMkLst>
        <pc:spChg chg="del mod ord">
          <ac:chgData name="Julie Madelen Madshaven" userId="07705876-12bf-4225-9648-e9068b634d09" providerId="ADAL" clId="{D3366ED2-803E-7449-8260-D42B682E6D17}" dt="2021-11-24T10:04:37.753" v="1245" actId="700"/>
          <ac:spMkLst>
            <pc:docMk/>
            <pc:sldMk cId="1963451371" sldId="451"/>
            <ac:spMk id="2" creationId="{984FF595-4C9B-CD43-9C09-EC241C3F94CE}"/>
          </ac:spMkLst>
        </pc:spChg>
        <pc:spChg chg="del">
          <ac:chgData name="Julie Madelen Madshaven" userId="07705876-12bf-4225-9648-e9068b634d09" providerId="ADAL" clId="{D3366ED2-803E-7449-8260-D42B682E6D17}" dt="2021-11-24T10:04:37.753" v="1245" actId="700"/>
          <ac:spMkLst>
            <pc:docMk/>
            <pc:sldMk cId="1963451371" sldId="451"/>
            <ac:spMk id="3" creationId="{0C2921A2-3910-884A-9A6B-BE7318A68278}"/>
          </ac:spMkLst>
        </pc:spChg>
        <pc:spChg chg="add mod ord">
          <ac:chgData name="Julie Madelen Madshaven" userId="07705876-12bf-4225-9648-e9068b634d09" providerId="ADAL" clId="{D3366ED2-803E-7449-8260-D42B682E6D17}" dt="2021-11-24T10:04:57.184" v="1362" actId="20577"/>
          <ac:spMkLst>
            <pc:docMk/>
            <pc:sldMk cId="1963451371" sldId="451"/>
            <ac:spMk id="4" creationId="{5A8DC2CA-2091-E94C-BCA3-DE5F8093C4BD}"/>
          </ac:spMkLst>
        </pc:spChg>
      </pc:sldChg>
      <pc:sldChg chg="modSp new mod">
        <pc:chgData name="Julie Madelen Madshaven" userId="07705876-12bf-4225-9648-e9068b634d09" providerId="ADAL" clId="{D3366ED2-803E-7449-8260-D42B682E6D17}" dt="2021-11-25T15:12:17.931" v="1530" actId="20577"/>
        <pc:sldMkLst>
          <pc:docMk/>
          <pc:sldMk cId="4110382878" sldId="452"/>
        </pc:sldMkLst>
        <pc:spChg chg="mod">
          <ac:chgData name="Julie Madelen Madshaven" userId="07705876-12bf-4225-9648-e9068b634d09" providerId="ADAL" clId="{D3366ED2-803E-7449-8260-D42B682E6D17}" dt="2021-11-25T15:12:17.931" v="1530" actId="20577"/>
          <ac:spMkLst>
            <pc:docMk/>
            <pc:sldMk cId="4110382878" sldId="452"/>
            <ac:spMk id="2" creationId="{E3DB23E3-95DE-E741-BFDE-08DAFD3CC050}"/>
          </ac:spMkLst>
        </pc:spChg>
      </pc:sldChg>
    </pc:docChg>
  </pc:docChgLst>
  <pc:docChgLst>
    <pc:chgData name="Gry Jacobsen" userId="S::gryj04@uia.no::e02dfb7e-3102-407e-b315-b4d47dbe58c8" providerId="AD" clId="Web-{CAE81EA7-7231-DE25-1451-7F952A46EF1D}"/>
    <pc:docChg chg="modSld">
      <pc:chgData name="Gry Jacobsen" userId="S::gryj04@uia.no::e02dfb7e-3102-407e-b315-b4d47dbe58c8" providerId="AD" clId="Web-{CAE81EA7-7231-DE25-1451-7F952A46EF1D}" dt="2023-10-13T06:39:59.748" v="42" actId="14100"/>
      <pc:docMkLst>
        <pc:docMk/>
      </pc:docMkLst>
      <pc:sldChg chg="modSp">
        <pc:chgData name="Gry Jacobsen" userId="S::gryj04@uia.no::e02dfb7e-3102-407e-b315-b4d47dbe58c8" providerId="AD" clId="Web-{CAE81EA7-7231-DE25-1451-7F952A46EF1D}" dt="2023-10-13T06:39:13.951" v="35" actId="20577"/>
        <pc:sldMkLst>
          <pc:docMk/>
          <pc:sldMk cId="0" sldId="263"/>
        </pc:sldMkLst>
        <pc:spChg chg="mod">
          <ac:chgData name="Gry Jacobsen" userId="S::gryj04@uia.no::e02dfb7e-3102-407e-b315-b4d47dbe58c8" providerId="AD" clId="Web-{CAE81EA7-7231-DE25-1451-7F952A46EF1D}" dt="2023-10-13T06:39:13.951" v="35" actId="20577"/>
          <ac:spMkLst>
            <pc:docMk/>
            <pc:sldMk cId="0" sldId="263"/>
            <ac:spMk id="157" creationId="{00000000-0000-0000-0000-000000000000}"/>
          </ac:spMkLst>
        </pc:spChg>
      </pc:sldChg>
      <pc:sldChg chg="modSp">
        <pc:chgData name="Gry Jacobsen" userId="S::gryj04@uia.no::e02dfb7e-3102-407e-b315-b4d47dbe58c8" providerId="AD" clId="Web-{CAE81EA7-7231-DE25-1451-7F952A46EF1D}" dt="2023-10-13T06:39:59.748" v="42" actId="14100"/>
        <pc:sldMkLst>
          <pc:docMk/>
          <pc:sldMk cId="981191108" sldId="420"/>
        </pc:sldMkLst>
        <pc:spChg chg="mod">
          <ac:chgData name="Gry Jacobsen" userId="S::gryj04@uia.no::e02dfb7e-3102-407e-b315-b4d47dbe58c8" providerId="AD" clId="Web-{CAE81EA7-7231-DE25-1451-7F952A46EF1D}" dt="2023-10-13T06:39:59.748" v="42" actId="14100"/>
          <ac:spMkLst>
            <pc:docMk/>
            <pc:sldMk cId="981191108" sldId="420"/>
            <ac:spMk id="4" creationId="{9B6EB0EE-A296-4245-B8D0-B0E1348F7B38}"/>
          </ac:spMkLst>
        </pc:spChg>
      </pc:sldChg>
    </pc:docChg>
  </pc:docChgLst>
  <pc:docChgLst>
    <pc:chgData name="Gry Jacobsen" userId="e02dfb7e-3102-407e-b315-b4d47dbe58c8" providerId="ADAL" clId="{2AEBBA97-4BC9-2349-B1CF-D457210C6150}"/>
    <pc:docChg chg="undo custSel addSld delSld modSld">
      <pc:chgData name="Gry Jacobsen" userId="e02dfb7e-3102-407e-b315-b4d47dbe58c8" providerId="ADAL" clId="{2AEBBA97-4BC9-2349-B1CF-D457210C6150}" dt="2021-11-18T08:01:00.010" v="6275" actId="403"/>
      <pc:docMkLst>
        <pc:docMk/>
      </pc:docMkLst>
      <pc:sldChg chg="modSp mod">
        <pc:chgData name="Gry Jacobsen" userId="e02dfb7e-3102-407e-b315-b4d47dbe58c8" providerId="ADAL" clId="{2AEBBA97-4BC9-2349-B1CF-D457210C6150}" dt="2021-11-13T06:05:37.811" v="3194" actId="20577"/>
        <pc:sldMkLst>
          <pc:docMk/>
          <pc:sldMk cId="0" sldId="304"/>
        </pc:sldMkLst>
        <pc:spChg chg="mod">
          <ac:chgData name="Gry Jacobsen" userId="e02dfb7e-3102-407e-b315-b4d47dbe58c8" providerId="ADAL" clId="{2AEBBA97-4BC9-2349-B1CF-D457210C6150}" dt="2021-11-13T06:05:37.811" v="3194" actId="20577"/>
          <ac:spMkLst>
            <pc:docMk/>
            <pc:sldMk cId="0" sldId="304"/>
            <ac:spMk id="390" creationId="{00000000-0000-0000-0000-000000000000}"/>
          </ac:spMkLst>
        </pc:spChg>
      </pc:sldChg>
      <pc:sldChg chg="addSp delSp modSp del mod">
        <pc:chgData name="Gry Jacobsen" userId="e02dfb7e-3102-407e-b315-b4d47dbe58c8" providerId="ADAL" clId="{2AEBBA97-4BC9-2349-B1CF-D457210C6150}" dt="2021-11-13T06:27:34.438" v="3665" actId="2696"/>
        <pc:sldMkLst>
          <pc:docMk/>
          <pc:sldMk cId="0" sldId="305"/>
        </pc:sldMkLst>
        <pc:spChg chg="del">
          <ac:chgData name="Gry Jacobsen" userId="e02dfb7e-3102-407e-b315-b4d47dbe58c8" providerId="ADAL" clId="{2AEBBA97-4BC9-2349-B1CF-D457210C6150}" dt="2021-11-13T06:25:51.564" v="3645" actId="478"/>
          <ac:spMkLst>
            <pc:docMk/>
            <pc:sldMk cId="0" sldId="305"/>
            <ac:spMk id="7" creationId="{AA0412B9-8D28-40F5-A793-9075ED2E11D7}"/>
          </ac:spMkLst>
        </pc:spChg>
        <pc:spChg chg="add del mod">
          <ac:chgData name="Gry Jacobsen" userId="e02dfb7e-3102-407e-b315-b4d47dbe58c8" providerId="ADAL" clId="{2AEBBA97-4BC9-2349-B1CF-D457210C6150}" dt="2021-11-13T06:07:25.786" v="3217" actId="478"/>
          <ac:spMkLst>
            <pc:docMk/>
            <pc:sldMk cId="0" sldId="305"/>
            <ac:spMk id="9" creationId="{191D51F3-B98B-274C-A18B-8084F99AFC9F}"/>
          </ac:spMkLst>
        </pc:spChg>
        <pc:spChg chg="add del mod">
          <ac:chgData name="Gry Jacobsen" userId="e02dfb7e-3102-407e-b315-b4d47dbe58c8" providerId="ADAL" clId="{2AEBBA97-4BC9-2349-B1CF-D457210C6150}" dt="2021-11-13T06:27:03.536" v="3659" actId="478"/>
          <ac:spMkLst>
            <pc:docMk/>
            <pc:sldMk cId="0" sldId="305"/>
            <ac:spMk id="11" creationId="{51352C16-B900-474D-830D-D098B42D5F17}"/>
          </ac:spMkLst>
        </pc:spChg>
        <pc:spChg chg="add mod">
          <ac:chgData name="Gry Jacobsen" userId="e02dfb7e-3102-407e-b315-b4d47dbe58c8" providerId="ADAL" clId="{2AEBBA97-4BC9-2349-B1CF-D457210C6150}" dt="2021-11-13T06:25:52.060" v="3646"/>
          <ac:spMkLst>
            <pc:docMk/>
            <pc:sldMk cId="0" sldId="305"/>
            <ac:spMk id="16" creationId="{5050FFBD-39D4-0B42-8C18-15D3CF5ABC2D}"/>
          </ac:spMkLst>
        </pc:spChg>
        <pc:spChg chg="add del mod">
          <ac:chgData name="Gry Jacobsen" userId="e02dfb7e-3102-407e-b315-b4d47dbe58c8" providerId="ADAL" clId="{2AEBBA97-4BC9-2349-B1CF-D457210C6150}" dt="2021-11-13T06:26:00.493" v="3648"/>
          <ac:spMkLst>
            <pc:docMk/>
            <pc:sldMk cId="0" sldId="305"/>
            <ac:spMk id="17" creationId="{1518DE9C-0865-854C-8DD6-254F7513CD14}"/>
          </ac:spMkLst>
        </pc:spChg>
        <pc:spChg chg="mod">
          <ac:chgData name="Gry Jacobsen" userId="e02dfb7e-3102-407e-b315-b4d47dbe58c8" providerId="ADAL" clId="{2AEBBA97-4BC9-2349-B1CF-D457210C6150}" dt="2021-11-13T06:05:31.517" v="3192" actId="20577"/>
          <ac:spMkLst>
            <pc:docMk/>
            <pc:sldMk cId="0" sldId="305"/>
            <ac:spMk id="392" creationId="{00000000-0000-0000-0000-000000000000}"/>
          </ac:spMkLst>
        </pc:spChg>
        <pc:spChg chg="del mod">
          <ac:chgData name="Gry Jacobsen" userId="e02dfb7e-3102-407e-b315-b4d47dbe58c8" providerId="ADAL" clId="{2AEBBA97-4BC9-2349-B1CF-D457210C6150}" dt="2021-11-13T06:26:36.962" v="3652" actId="21"/>
          <ac:spMkLst>
            <pc:docMk/>
            <pc:sldMk cId="0" sldId="305"/>
            <ac:spMk id="393" creationId="{00000000-0000-0000-0000-000000000000}"/>
          </ac:spMkLst>
        </pc:spChg>
        <pc:spChg chg="del mod">
          <ac:chgData name="Gry Jacobsen" userId="e02dfb7e-3102-407e-b315-b4d47dbe58c8" providerId="ADAL" clId="{2AEBBA97-4BC9-2349-B1CF-D457210C6150}" dt="2021-11-13T06:22:08.898" v="3493" actId="478"/>
          <ac:spMkLst>
            <pc:docMk/>
            <pc:sldMk cId="0" sldId="305"/>
            <ac:spMk id="395" creationId="{00000000-0000-0000-0000-000000000000}"/>
          </ac:spMkLst>
        </pc:spChg>
        <pc:grpChg chg="add del mod">
          <ac:chgData name="Gry Jacobsen" userId="e02dfb7e-3102-407e-b315-b4d47dbe58c8" providerId="ADAL" clId="{2AEBBA97-4BC9-2349-B1CF-D457210C6150}" dt="2021-11-13T06:27:20.013" v="3661" actId="21"/>
          <ac:grpSpMkLst>
            <pc:docMk/>
            <pc:sldMk cId="0" sldId="305"/>
            <ac:grpSpMk id="12" creationId="{B3EA6C81-9BAD-034C-BD57-0A45E3F93B8D}"/>
          </ac:grpSpMkLst>
        </pc:grpChg>
        <pc:picChg chg="mod modCrop">
          <ac:chgData name="Gry Jacobsen" userId="e02dfb7e-3102-407e-b315-b4d47dbe58c8" providerId="ADAL" clId="{2AEBBA97-4BC9-2349-B1CF-D457210C6150}" dt="2021-11-13T06:27:13.020" v="3660" actId="164"/>
          <ac:picMkLst>
            <pc:docMk/>
            <pc:sldMk cId="0" sldId="305"/>
            <ac:picMk id="2" creationId="{22B075B6-7C52-4DC2-9FA8-CEB841952246}"/>
          </ac:picMkLst>
        </pc:picChg>
        <pc:picChg chg="add mod">
          <ac:chgData name="Gry Jacobsen" userId="e02dfb7e-3102-407e-b315-b4d47dbe58c8" providerId="ADAL" clId="{2AEBBA97-4BC9-2349-B1CF-D457210C6150}" dt="2021-11-13T06:27:13.020" v="3660" actId="164"/>
          <ac:picMkLst>
            <pc:docMk/>
            <pc:sldMk cId="0" sldId="305"/>
            <ac:picMk id="4" creationId="{F4D1F2DA-9585-2343-B0D2-5DA229228C76}"/>
          </ac:picMkLst>
        </pc:picChg>
        <pc:picChg chg="add mod modCrop">
          <ac:chgData name="Gry Jacobsen" userId="e02dfb7e-3102-407e-b315-b4d47dbe58c8" providerId="ADAL" clId="{2AEBBA97-4BC9-2349-B1CF-D457210C6150}" dt="2021-11-13T06:27:13.020" v="3660" actId="164"/>
          <ac:picMkLst>
            <pc:docMk/>
            <pc:sldMk cId="0" sldId="305"/>
            <ac:picMk id="6" creationId="{AF3CBD04-DD34-6341-9649-AB307D49996D}"/>
          </ac:picMkLst>
        </pc:picChg>
        <pc:picChg chg="add del mod">
          <ac:chgData name="Gry Jacobsen" userId="e02dfb7e-3102-407e-b315-b4d47dbe58c8" providerId="ADAL" clId="{2AEBBA97-4BC9-2349-B1CF-D457210C6150}" dt="2021-11-13T06:07:25.786" v="3217" actId="478"/>
          <ac:picMkLst>
            <pc:docMk/>
            <pc:sldMk cId="0" sldId="305"/>
            <ac:picMk id="8" creationId="{588DE3A5-B860-244E-8F0D-24697BB188AB}"/>
          </ac:picMkLst>
        </pc:picChg>
        <pc:picChg chg="add del mod">
          <ac:chgData name="Gry Jacobsen" userId="e02dfb7e-3102-407e-b315-b4d47dbe58c8" providerId="ADAL" clId="{2AEBBA97-4BC9-2349-B1CF-D457210C6150}" dt="2021-11-13T06:21:58.392" v="3491" actId="478"/>
          <ac:picMkLst>
            <pc:docMk/>
            <pc:sldMk cId="0" sldId="305"/>
            <ac:picMk id="394" creationId="{00000000-0000-0000-0000-000000000000}"/>
          </ac:picMkLst>
        </pc:picChg>
        <pc:picChg chg="add mod">
          <ac:chgData name="Gry Jacobsen" userId="e02dfb7e-3102-407e-b315-b4d47dbe58c8" providerId="ADAL" clId="{2AEBBA97-4BC9-2349-B1CF-D457210C6150}" dt="2021-11-13T06:27:13.020" v="3660" actId="164"/>
          <ac:picMkLst>
            <pc:docMk/>
            <pc:sldMk cId="0" sldId="305"/>
            <ac:picMk id="1026" creationId="{B8FAA10E-D7D6-C048-8499-70942AD1D20F}"/>
          </ac:picMkLst>
        </pc:picChg>
        <pc:picChg chg="add del mod">
          <ac:chgData name="Gry Jacobsen" userId="e02dfb7e-3102-407e-b315-b4d47dbe58c8" providerId="ADAL" clId="{2AEBBA97-4BC9-2349-B1CF-D457210C6150}" dt="2021-11-13T06:21:04.545" v="3483"/>
          <ac:picMkLst>
            <pc:docMk/>
            <pc:sldMk cId="0" sldId="305"/>
            <ac:picMk id="1028" creationId="{9265F1C5-401F-E943-BECD-F3612AE5FC71}"/>
          </ac:picMkLst>
        </pc:picChg>
      </pc:sldChg>
      <pc:sldChg chg="del">
        <pc:chgData name="Gry Jacobsen" userId="e02dfb7e-3102-407e-b315-b4d47dbe58c8" providerId="ADAL" clId="{2AEBBA97-4BC9-2349-B1CF-D457210C6150}" dt="2021-11-13T06:42:55.169" v="4234" actId="2696"/>
        <pc:sldMkLst>
          <pc:docMk/>
          <pc:sldMk cId="0" sldId="306"/>
        </pc:sldMkLst>
      </pc:sldChg>
      <pc:sldChg chg="delSp modSp mod">
        <pc:chgData name="Gry Jacobsen" userId="e02dfb7e-3102-407e-b315-b4d47dbe58c8" providerId="ADAL" clId="{2AEBBA97-4BC9-2349-B1CF-D457210C6150}" dt="2021-11-13T07:00:32.971" v="5521" actId="478"/>
        <pc:sldMkLst>
          <pc:docMk/>
          <pc:sldMk cId="1340551162" sldId="403"/>
        </pc:sldMkLst>
        <pc:spChg chg="mod">
          <ac:chgData name="Gry Jacobsen" userId="e02dfb7e-3102-407e-b315-b4d47dbe58c8" providerId="ADAL" clId="{2AEBBA97-4BC9-2349-B1CF-D457210C6150}" dt="2021-11-13T06:58:31.542" v="5520" actId="20577"/>
          <ac:spMkLst>
            <pc:docMk/>
            <pc:sldMk cId="1340551162" sldId="403"/>
            <ac:spMk id="184" creationId="{00000000-0000-0000-0000-000000000000}"/>
          </ac:spMkLst>
        </pc:spChg>
        <pc:spChg chg="del">
          <ac:chgData name="Gry Jacobsen" userId="e02dfb7e-3102-407e-b315-b4d47dbe58c8" providerId="ADAL" clId="{2AEBBA97-4BC9-2349-B1CF-D457210C6150}" dt="2021-11-13T07:00:32.971" v="5521" actId="478"/>
          <ac:spMkLst>
            <pc:docMk/>
            <pc:sldMk cId="1340551162" sldId="403"/>
            <ac:spMk id="185" creationId="{00000000-0000-0000-0000-000000000000}"/>
          </ac:spMkLst>
        </pc:spChg>
      </pc:sldChg>
      <pc:sldChg chg="del">
        <pc:chgData name="Gry Jacobsen" userId="e02dfb7e-3102-407e-b315-b4d47dbe58c8" providerId="ADAL" clId="{2AEBBA97-4BC9-2349-B1CF-D457210C6150}" dt="2021-11-13T06:56:41.821" v="5514" actId="2696"/>
        <pc:sldMkLst>
          <pc:docMk/>
          <pc:sldMk cId="717297699" sldId="404"/>
        </pc:sldMkLst>
      </pc:sldChg>
      <pc:sldChg chg="modAnim">
        <pc:chgData name="Gry Jacobsen" userId="e02dfb7e-3102-407e-b315-b4d47dbe58c8" providerId="ADAL" clId="{2AEBBA97-4BC9-2349-B1CF-D457210C6150}" dt="2021-11-13T07:00:47.216" v="5522"/>
        <pc:sldMkLst>
          <pc:docMk/>
          <pc:sldMk cId="2203682309" sldId="407"/>
        </pc:sldMkLst>
      </pc:sldChg>
      <pc:sldChg chg="modSp mod">
        <pc:chgData name="Gry Jacobsen" userId="e02dfb7e-3102-407e-b315-b4d47dbe58c8" providerId="ADAL" clId="{2AEBBA97-4BC9-2349-B1CF-D457210C6150}" dt="2021-11-13T04:59:15.100" v="5" actId="403"/>
        <pc:sldMkLst>
          <pc:docMk/>
          <pc:sldMk cId="3951876372" sldId="409"/>
        </pc:sldMkLst>
        <pc:spChg chg="mod">
          <ac:chgData name="Gry Jacobsen" userId="e02dfb7e-3102-407e-b315-b4d47dbe58c8" providerId="ADAL" clId="{2AEBBA97-4BC9-2349-B1CF-D457210C6150}" dt="2021-11-13T04:59:15.100" v="5" actId="403"/>
          <ac:spMkLst>
            <pc:docMk/>
            <pc:sldMk cId="3951876372" sldId="409"/>
            <ac:spMk id="216" creationId="{00000000-0000-0000-0000-000000000000}"/>
          </ac:spMkLst>
        </pc:spChg>
      </pc:sldChg>
      <pc:sldChg chg="modSp mod">
        <pc:chgData name="Gry Jacobsen" userId="e02dfb7e-3102-407e-b315-b4d47dbe58c8" providerId="ADAL" clId="{2AEBBA97-4BC9-2349-B1CF-D457210C6150}" dt="2021-11-13T07:02:58.359" v="5556" actId="113"/>
        <pc:sldMkLst>
          <pc:docMk/>
          <pc:sldMk cId="111938065" sldId="410"/>
        </pc:sldMkLst>
        <pc:spChg chg="mod">
          <ac:chgData name="Gry Jacobsen" userId="e02dfb7e-3102-407e-b315-b4d47dbe58c8" providerId="ADAL" clId="{2AEBBA97-4BC9-2349-B1CF-D457210C6150}" dt="2021-11-13T07:02:58.359" v="5556" actId="113"/>
          <ac:spMkLst>
            <pc:docMk/>
            <pc:sldMk cId="111938065" sldId="410"/>
            <ac:spMk id="223" creationId="{00000000-0000-0000-0000-000000000000}"/>
          </ac:spMkLst>
        </pc:spChg>
      </pc:sldChg>
      <pc:sldChg chg="modSp modAnim">
        <pc:chgData name="Gry Jacobsen" userId="e02dfb7e-3102-407e-b315-b4d47dbe58c8" providerId="ADAL" clId="{2AEBBA97-4BC9-2349-B1CF-D457210C6150}" dt="2021-11-13T07:03:08.320" v="5557" actId="113"/>
        <pc:sldMkLst>
          <pc:docMk/>
          <pc:sldMk cId="1073292539" sldId="411"/>
        </pc:sldMkLst>
        <pc:spChg chg="mod">
          <ac:chgData name="Gry Jacobsen" userId="e02dfb7e-3102-407e-b315-b4d47dbe58c8" providerId="ADAL" clId="{2AEBBA97-4BC9-2349-B1CF-D457210C6150}" dt="2021-11-13T07:03:08.320" v="5557" actId="113"/>
          <ac:spMkLst>
            <pc:docMk/>
            <pc:sldMk cId="1073292539" sldId="411"/>
            <ac:spMk id="223" creationId="{00000000-0000-0000-0000-000000000000}"/>
          </ac:spMkLst>
        </pc:spChg>
      </pc:sldChg>
      <pc:sldChg chg="modSp mod">
        <pc:chgData name="Gry Jacobsen" userId="e02dfb7e-3102-407e-b315-b4d47dbe58c8" providerId="ADAL" clId="{2AEBBA97-4BC9-2349-B1CF-D457210C6150}" dt="2021-11-13T07:03:20.731" v="5558" actId="113"/>
        <pc:sldMkLst>
          <pc:docMk/>
          <pc:sldMk cId="3653114798" sldId="412"/>
        </pc:sldMkLst>
        <pc:spChg chg="mod">
          <ac:chgData name="Gry Jacobsen" userId="e02dfb7e-3102-407e-b315-b4d47dbe58c8" providerId="ADAL" clId="{2AEBBA97-4BC9-2349-B1CF-D457210C6150}" dt="2021-11-13T07:03:20.731" v="5558" actId="113"/>
          <ac:spMkLst>
            <pc:docMk/>
            <pc:sldMk cId="3653114798" sldId="412"/>
            <ac:spMk id="223" creationId="{00000000-0000-0000-0000-000000000000}"/>
          </ac:spMkLst>
        </pc:spChg>
      </pc:sldChg>
      <pc:sldChg chg="modSp mod modAnim">
        <pc:chgData name="Gry Jacobsen" userId="e02dfb7e-3102-407e-b315-b4d47dbe58c8" providerId="ADAL" clId="{2AEBBA97-4BC9-2349-B1CF-D457210C6150}" dt="2021-11-13T07:03:42.677" v="5603" actId="20577"/>
        <pc:sldMkLst>
          <pc:docMk/>
          <pc:sldMk cId="3442017664" sldId="413"/>
        </pc:sldMkLst>
        <pc:spChg chg="mod">
          <ac:chgData name="Gry Jacobsen" userId="e02dfb7e-3102-407e-b315-b4d47dbe58c8" providerId="ADAL" clId="{2AEBBA97-4BC9-2349-B1CF-D457210C6150}" dt="2021-11-13T07:03:42.677" v="5603" actId="20577"/>
          <ac:spMkLst>
            <pc:docMk/>
            <pc:sldMk cId="3442017664" sldId="413"/>
            <ac:spMk id="229" creationId="{00000000-0000-0000-0000-000000000000}"/>
          </ac:spMkLst>
        </pc:spChg>
      </pc:sldChg>
      <pc:sldChg chg="modSp mod modAnim">
        <pc:chgData name="Gry Jacobsen" userId="e02dfb7e-3102-407e-b315-b4d47dbe58c8" providerId="ADAL" clId="{2AEBBA97-4BC9-2349-B1CF-D457210C6150}" dt="2021-11-13T07:04:06.307" v="5604" actId="14100"/>
        <pc:sldMkLst>
          <pc:docMk/>
          <pc:sldMk cId="3333893837" sldId="415"/>
        </pc:sldMkLst>
        <pc:spChg chg="mod">
          <ac:chgData name="Gry Jacobsen" userId="e02dfb7e-3102-407e-b315-b4d47dbe58c8" providerId="ADAL" clId="{2AEBBA97-4BC9-2349-B1CF-D457210C6150}" dt="2021-11-13T07:04:06.307" v="5604" actId="14100"/>
          <ac:spMkLst>
            <pc:docMk/>
            <pc:sldMk cId="3333893837" sldId="415"/>
            <ac:spMk id="11" creationId="{ED962991-DD84-49E9-9362-025F8E68D0BE}"/>
          </ac:spMkLst>
        </pc:spChg>
        <pc:spChg chg="mod">
          <ac:chgData name="Gry Jacobsen" userId="e02dfb7e-3102-407e-b315-b4d47dbe58c8" providerId="ADAL" clId="{2AEBBA97-4BC9-2349-B1CF-D457210C6150}" dt="2021-11-13T05:02:48.874" v="174" actId="1076"/>
          <ac:spMkLst>
            <pc:docMk/>
            <pc:sldMk cId="3333893837" sldId="415"/>
            <ac:spMk id="232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3T05:11:01.447" v="317" actId="113"/>
          <ac:spMkLst>
            <pc:docMk/>
            <pc:sldMk cId="3333893837" sldId="415"/>
            <ac:spMk id="233" creationId="{00000000-0000-0000-0000-000000000000}"/>
          </ac:spMkLst>
        </pc:spChg>
      </pc:sldChg>
      <pc:sldChg chg="addSp delSp modSp mod">
        <pc:chgData name="Gry Jacobsen" userId="e02dfb7e-3102-407e-b315-b4d47dbe58c8" providerId="ADAL" clId="{2AEBBA97-4BC9-2349-B1CF-D457210C6150}" dt="2021-11-18T07:55:39.205" v="6237" actId="113"/>
        <pc:sldMkLst>
          <pc:docMk/>
          <pc:sldMk cId="3035428571" sldId="416"/>
        </pc:sldMkLst>
        <pc:spChg chg="del">
          <ac:chgData name="Gry Jacobsen" userId="e02dfb7e-3102-407e-b315-b4d47dbe58c8" providerId="ADAL" clId="{2AEBBA97-4BC9-2349-B1CF-D457210C6150}" dt="2021-11-13T05:17:11.406" v="762" actId="478"/>
          <ac:spMkLst>
            <pc:docMk/>
            <pc:sldMk cId="3035428571" sldId="416"/>
            <ac:spMk id="8" creationId="{15C5A822-7CB1-45E6-8F98-6C98A0966A76}"/>
          </ac:spMkLst>
        </pc:spChg>
        <pc:spChg chg="add mod">
          <ac:chgData name="Gry Jacobsen" userId="e02dfb7e-3102-407e-b315-b4d47dbe58c8" providerId="ADAL" clId="{2AEBBA97-4BC9-2349-B1CF-D457210C6150}" dt="2021-11-13T07:11:02.273" v="5610" actId="164"/>
          <ac:spMkLst>
            <pc:docMk/>
            <pc:sldMk cId="3035428571" sldId="416"/>
            <ac:spMk id="12" creationId="{F1BBAC87-93C4-5A46-B147-05CC40153E84}"/>
          </ac:spMkLst>
        </pc:spChg>
        <pc:spChg chg="mod">
          <ac:chgData name="Gry Jacobsen" userId="e02dfb7e-3102-407e-b315-b4d47dbe58c8" providerId="ADAL" clId="{2AEBBA97-4BC9-2349-B1CF-D457210C6150}" dt="2021-11-18T07:47:07.176" v="5944" actId="20577"/>
          <ac:spMkLst>
            <pc:docMk/>
            <pc:sldMk cId="3035428571" sldId="416"/>
            <ac:spMk id="237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8T07:55:39.205" v="6237" actId="113"/>
          <ac:spMkLst>
            <pc:docMk/>
            <pc:sldMk cId="3035428571" sldId="416"/>
            <ac:spMk id="238" creationId="{00000000-0000-0000-0000-000000000000}"/>
          </ac:spMkLst>
        </pc:spChg>
        <pc:grpChg chg="del">
          <ac:chgData name="Gry Jacobsen" userId="e02dfb7e-3102-407e-b315-b4d47dbe58c8" providerId="ADAL" clId="{2AEBBA97-4BC9-2349-B1CF-D457210C6150}" dt="2021-11-13T05:01:26.989" v="154" actId="478"/>
          <ac:grpSpMkLst>
            <pc:docMk/>
            <pc:sldMk cId="3035428571" sldId="416"/>
            <ac:grpSpMk id="2" creationId="{ED73FE0F-D439-40AB-BED8-54DCD8A61D83}"/>
          </ac:grpSpMkLst>
        </pc:grpChg>
        <pc:grpChg chg="add mod">
          <ac:chgData name="Gry Jacobsen" userId="e02dfb7e-3102-407e-b315-b4d47dbe58c8" providerId="ADAL" clId="{2AEBBA97-4BC9-2349-B1CF-D457210C6150}" dt="2021-11-13T07:11:36.944" v="5651" actId="1076"/>
          <ac:grpSpMkLst>
            <pc:docMk/>
            <pc:sldMk cId="3035428571" sldId="416"/>
            <ac:grpSpMk id="6" creationId="{4981A105-9B69-C243-913C-7FD6BA5F1662}"/>
          </ac:grpSpMkLst>
        </pc:grpChg>
        <pc:picChg chg="add mod">
          <ac:chgData name="Gry Jacobsen" userId="e02dfb7e-3102-407e-b315-b4d47dbe58c8" providerId="ADAL" clId="{2AEBBA97-4BC9-2349-B1CF-D457210C6150}" dt="2021-11-13T07:11:50.747" v="5655" actId="1440"/>
          <ac:picMkLst>
            <pc:docMk/>
            <pc:sldMk cId="3035428571" sldId="416"/>
            <ac:picMk id="5" creationId="{6EF6617E-0E16-2E44-8809-F51DD8446C44}"/>
          </ac:picMkLst>
        </pc:picChg>
        <pc:picChg chg="add mod">
          <ac:chgData name="Gry Jacobsen" userId="e02dfb7e-3102-407e-b315-b4d47dbe58c8" providerId="ADAL" clId="{2AEBBA97-4BC9-2349-B1CF-D457210C6150}" dt="2021-11-13T07:11:02.273" v="5610" actId="164"/>
          <ac:picMkLst>
            <pc:docMk/>
            <pc:sldMk cId="3035428571" sldId="416"/>
            <ac:picMk id="11" creationId="{DE6FBA24-4CCE-6549-A32D-6EF84ACD74E1}"/>
          </ac:picMkLst>
        </pc:picChg>
      </pc:sldChg>
      <pc:sldChg chg="modSp mod modNotesTx">
        <pc:chgData name="Gry Jacobsen" userId="e02dfb7e-3102-407e-b315-b4d47dbe58c8" providerId="ADAL" clId="{2AEBBA97-4BC9-2349-B1CF-D457210C6150}" dt="2021-11-18T07:58:18.432" v="6273" actId="20577"/>
        <pc:sldMkLst>
          <pc:docMk/>
          <pc:sldMk cId="981191108" sldId="420"/>
        </pc:sldMkLst>
        <pc:spChg chg="mod">
          <ac:chgData name="Gry Jacobsen" userId="e02dfb7e-3102-407e-b315-b4d47dbe58c8" providerId="ADAL" clId="{2AEBBA97-4BC9-2349-B1CF-D457210C6150}" dt="2021-11-13T05:47:19.142" v="2123" actId="20577"/>
          <ac:spMkLst>
            <pc:docMk/>
            <pc:sldMk cId="981191108" sldId="420"/>
            <ac:spMk id="4" creationId="{9B6EB0EE-A296-4245-B8D0-B0E1348F7B38}"/>
          </ac:spMkLst>
        </pc:spChg>
        <pc:spChg chg="mod">
          <ac:chgData name="Gry Jacobsen" userId="e02dfb7e-3102-407e-b315-b4d47dbe58c8" providerId="ADAL" clId="{2AEBBA97-4BC9-2349-B1CF-D457210C6150}" dt="2021-11-18T07:58:18.432" v="6273" actId="20577"/>
          <ac:spMkLst>
            <pc:docMk/>
            <pc:sldMk cId="981191108" sldId="420"/>
            <ac:spMk id="6" creationId="{2E6BB3EA-1DCA-4728-B12E-846F6CED949C}"/>
          </ac:spMkLst>
        </pc:spChg>
      </pc:sldChg>
      <pc:sldChg chg="modSp mod">
        <pc:chgData name="Gry Jacobsen" userId="e02dfb7e-3102-407e-b315-b4d47dbe58c8" providerId="ADAL" clId="{2AEBBA97-4BC9-2349-B1CF-D457210C6150}" dt="2021-11-13T06:05:41.634" v="3196" actId="20577"/>
        <pc:sldMkLst>
          <pc:docMk/>
          <pc:sldMk cId="1485141308" sldId="421"/>
        </pc:sldMkLst>
        <pc:spChg chg="mod">
          <ac:chgData name="Gry Jacobsen" userId="e02dfb7e-3102-407e-b315-b4d47dbe58c8" providerId="ADAL" clId="{2AEBBA97-4BC9-2349-B1CF-D457210C6150}" dt="2021-11-13T05:01:56.848" v="155" actId="1076"/>
          <ac:spMkLst>
            <pc:docMk/>
            <pc:sldMk cId="1485141308" sldId="421"/>
            <ac:spMk id="8" creationId="{84A9C86A-21EC-491D-A0DB-88EDC9377F49}"/>
          </ac:spMkLst>
        </pc:spChg>
        <pc:spChg chg="mod">
          <ac:chgData name="Gry Jacobsen" userId="e02dfb7e-3102-407e-b315-b4d47dbe58c8" providerId="ADAL" clId="{2AEBBA97-4BC9-2349-B1CF-D457210C6150}" dt="2021-11-13T06:05:41.634" v="3196" actId="20577"/>
          <ac:spMkLst>
            <pc:docMk/>
            <pc:sldMk cId="1485141308" sldId="421"/>
            <ac:spMk id="237" creationId="{00000000-0000-0000-0000-000000000000}"/>
          </ac:spMkLst>
        </pc:spChg>
      </pc:sldChg>
      <pc:sldChg chg="modSp mod">
        <pc:chgData name="Gry Jacobsen" userId="e02dfb7e-3102-407e-b315-b4d47dbe58c8" providerId="ADAL" clId="{2AEBBA97-4BC9-2349-B1CF-D457210C6150}" dt="2021-11-13T06:05:45.820" v="3198" actId="20577"/>
        <pc:sldMkLst>
          <pc:docMk/>
          <pc:sldMk cId="254292350" sldId="422"/>
        </pc:sldMkLst>
        <pc:spChg chg="mod">
          <ac:chgData name="Gry Jacobsen" userId="e02dfb7e-3102-407e-b315-b4d47dbe58c8" providerId="ADAL" clId="{2AEBBA97-4BC9-2349-B1CF-D457210C6150}" dt="2021-11-13T06:05:45.820" v="3198" actId="20577"/>
          <ac:spMkLst>
            <pc:docMk/>
            <pc:sldMk cId="254292350" sldId="422"/>
            <ac:spMk id="237" creationId="{00000000-0000-0000-0000-000000000000}"/>
          </ac:spMkLst>
        </pc:spChg>
      </pc:sldChg>
      <pc:sldChg chg="modSp mod modAnim">
        <pc:chgData name="Gry Jacobsen" userId="e02dfb7e-3102-407e-b315-b4d47dbe58c8" providerId="ADAL" clId="{2AEBBA97-4BC9-2349-B1CF-D457210C6150}" dt="2021-11-13T07:01:16.668" v="5527"/>
        <pc:sldMkLst>
          <pc:docMk/>
          <pc:sldMk cId="3283382817" sldId="423"/>
        </pc:sldMkLst>
        <pc:spChg chg="mod">
          <ac:chgData name="Gry Jacobsen" userId="e02dfb7e-3102-407e-b315-b4d47dbe58c8" providerId="ADAL" clId="{2AEBBA97-4BC9-2349-B1CF-D457210C6150}" dt="2021-11-13T06:06:08.400" v="3207" actId="20577"/>
          <ac:spMkLst>
            <pc:docMk/>
            <pc:sldMk cId="3283382817" sldId="423"/>
            <ac:spMk id="237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3T05:51:54.415" v="2484" actId="20577"/>
          <ac:spMkLst>
            <pc:docMk/>
            <pc:sldMk cId="3283382817" sldId="423"/>
            <ac:spMk id="238" creationId="{00000000-0000-0000-0000-000000000000}"/>
          </ac:spMkLst>
        </pc:spChg>
      </pc:sldChg>
      <pc:sldChg chg="modSp mod">
        <pc:chgData name="Gry Jacobsen" userId="e02dfb7e-3102-407e-b315-b4d47dbe58c8" providerId="ADAL" clId="{2AEBBA97-4BC9-2349-B1CF-D457210C6150}" dt="2021-11-13T06:05:56.168" v="3204" actId="20577"/>
        <pc:sldMkLst>
          <pc:docMk/>
          <pc:sldMk cId="3716895188" sldId="426"/>
        </pc:sldMkLst>
        <pc:spChg chg="mod">
          <ac:chgData name="Gry Jacobsen" userId="e02dfb7e-3102-407e-b315-b4d47dbe58c8" providerId="ADAL" clId="{2AEBBA97-4BC9-2349-B1CF-D457210C6150}" dt="2021-11-13T06:05:56.168" v="3204" actId="20577"/>
          <ac:spMkLst>
            <pc:docMk/>
            <pc:sldMk cId="3716895188" sldId="426"/>
            <ac:spMk id="232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3T05:54:19.090" v="2641" actId="27636"/>
          <ac:spMkLst>
            <pc:docMk/>
            <pc:sldMk cId="3716895188" sldId="426"/>
            <ac:spMk id="233" creationId="{00000000-0000-0000-0000-000000000000}"/>
          </ac:spMkLst>
        </pc:spChg>
      </pc:sldChg>
      <pc:sldChg chg="modSp mod modAnim">
        <pc:chgData name="Gry Jacobsen" userId="e02dfb7e-3102-407e-b315-b4d47dbe58c8" providerId="ADAL" clId="{2AEBBA97-4BC9-2349-B1CF-D457210C6150}" dt="2021-11-13T07:01:20.786" v="5528"/>
        <pc:sldMkLst>
          <pc:docMk/>
          <pc:sldMk cId="2032032513" sldId="427"/>
        </pc:sldMkLst>
        <pc:spChg chg="mod">
          <ac:chgData name="Gry Jacobsen" userId="e02dfb7e-3102-407e-b315-b4d47dbe58c8" providerId="ADAL" clId="{2AEBBA97-4BC9-2349-B1CF-D457210C6150}" dt="2021-11-13T06:06:15.065" v="3211" actId="20577"/>
          <ac:spMkLst>
            <pc:docMk/>
            <pc:sldMk cId="2032032513" sldId="427"/>
            <ac:spMk id="232" creationId="{00000000-0000-0000-0000-000000000000}"/>
          </ac:spMkLst>
        </pc:spChg>
      </pc:sldChg>
      <pc:sldChg chg="addSp modSp mod">
        <pc:chgData name="Gry Jacobsen" userId="e02dfb7e-3102-407e-b315-b4d47dbe58c8" providerId="ADAL" clId="{2AEBBA97-4BC9-2349-B1CF-D457210C6150}" dt="2021-11-13T06:06:22.260" v="3215" actId="20577"/>
        <pc:sldMkLst>
          <pc:docMk/>
          <pc:sldMk cId="2586113601" sldId="428"/>
        </pc:sldMkLst>
        <pc:spChg chg="add mod">
          <ac:chgData name="Gry Jacobsen" userId="e02dfb7e-3102-407e-b315-b4d47dbe58c8" providerId="ADAL" clId="{2AEBBA97-4BC9-2349-B1CF-D457210C6150}" dt="2021-11-13T06:02:13.625" v="3070" actId="1076"/>
          <ac:spMkLst>
            <pc:docMk/>
            <pc:sldMk cId="2586113601" sldId="428"/>
            <ac:spMk id="8" creationId="{6DE09FE8-FA5A-7144-868E-37684A372C15}"/>
          </ac:spMkLst>
        </pc:spChg>
        <pc:spChg chg="mod">
          <ac:chgData name="Gry Jacobsen" userId="e02dfb7e-3102-407e-b315-b4d47dbe58c8" providerId="ADAL" clId="{2AEBBA97-4BC9-2349-B1CF-D457210C6150}" dt="2021-11-13T06:06:22.260" v="3215" actId="20577"/>
          <ac:spMkLst>
            <pc:docMk/>
            <pc:sldMk cId="2586113601" sldId="428"/>
            <ac:spMk id="232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3T06:01:53.548" v="3066" actId="27636"/>
          <ac:spMkLst>
            <pc:docMk/>
            <pc:sldMk cId="2586113601" sldId="428"/>
            <ac:spMk id="233" creationId="{00000000-0000-0000-0000-000000000000}"/>
          </ac:spMkLst>
        </pc:spChg>
        <pc:picChg chg="add mod">
          <ac:chgData name="Gry Jacobsen" userId="e02dfb7e-3102-407e-b315-b4d47dbe58c8" providerId="ADAL" clId="{2AEBBA97-4BC9-2349-B1CF-D457210C6150}" dt="2021-11-13T06:02:13.625" v="3070" actId="1076"/>
          <ac:picMkLst>
            <pc:docMk/>
            <pc:sldMk cId="2586113601" sldId="428"/>
            <ac:picMk id="7" creationId="{A2F15B48-87AE-C645-983F-CA6CE81297EB}"/>
          </ac:picMkLst>
        </pc:picChg>
      </pc:sldChg>
      <pc:sldChg chg="add">
        <pc:chgData name="Gry Jacobsen" userId="e02dfb7e-3102-407e-b315-b4d47dbe58c8" providerId="ADAL" clId="{2AEBBA97-4BC9-2349-B1CF-D457210C6150}" dt="2021-11-13T05:01:17.169" v="144" actId="2890"/>
        <pc:sldMkLst>
          <pc:docMk/>
          <pc:sldMk cId="1046953545" sldId="429"/>
        </pc:sldMkLst>
      </pc:sldChg>
      <pc:sldChg chg="addSp modSp add mod">
        <pc:chgData name="Gry Jacobsen" userId="e02dfb7e-3102-407e-b315-b4d47dbe58c8" providerId="ADAL" clId="{2AEBBA97-4BC9-2349-B1CF-D457210C6150}" dt="2021-11-13T05:31:19.848" v="1196" actId="1440"/>
        <pc:sldMkLst>
          <pc:docMk/>
          <pc:sldMk cId="3407937927" sldId="430"/>
        </pc:sldMkLst>
        <pc:spChg chg="add mod">
          <ac:chgData name="Gry Jacobsen" userId="e02dfb7e-3102-407e-b315-b4d47dbe58c8" providerId="ADAL" clId="{2AEBBA97-4BC9-2349-B1CF-D457210C6150}" dt="2021-11-13T05:28:50.242" v="960" actId="14100"/>
          <ac:spMkLst>
            <pc:docMk/>
            <pc:sldMk cId="3407937927" sldId="430"/>
            <ac:spMk id="9" creationId="{85C63FD1-DC05-3D49-8ACE-2E78CDA36B78}"/>
          </ac:spMkLst>
        </pc:spChg>
        <pc:spChg chg="mod">
          <ac:chgData name="Gry Jacobsen" userId="e02dfb7e-3102-407e-b315-b4d47dbe58c8" providerId="ADAL" clId="{2AEBBA97-4BC9-2349-B1CF-D457210C6150}" dt="2021-11-13T05:26:14.164" v="852" actId="14100"/>
          <ac:spMkLst>
            <pc:docMk/>
            <pc:sldMk cId="3407937927" sldId="430"/>
            <ac:spMk id="12" creationId="{F1BBAC87-93C4-5A46-B147-05CC40153E84}"/>
          </ac:spMkLst>
        </pc:spChg>
        <pc:spChg chg="mod">
          <ac:chgData name="Gry Jacobsen" userId="e02dfb7e-3102-407e-b315-b4d47dbe58c8" providerId="ADAL" clId="{2AEBBA97-4BC9-2349-B1CF-D457210C6150}" dt="2021-11-13T05:27:54.368" v="908" actId="20577"/>
          <ac:spMkLst>
            <pc:docMk/>
            <pc:sldMk cId="3407937927" sldId="430"/>
            <ac:spMk id="237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3T05:31:06.790" v="1193" actId="5793"/>
          <ac:spMkLst>
            <pc:docMk/>
            <pc:sldMk cId="3407937927" sldId="430"/>
            <ac:spMk id="238" creationId="{00000000-0000-0000-0000-000000000000}"/>
          </ac:spMkLst>
        </pc:spChg>
        <pc:picChg chg="add mod">
          <ac:chgData name="Gry Jacobsen" userId="e02dfb7e-3102-407e-b315-b4d47dbe58c8" providerId="ADAL" clId="{2AEBBA97-4BC9-2349-B1CF-D457210C6150}" dt="2021-11-13T05:31:16.966" v="1195" actId="1440"/>
          <ac:picMkLst>
            <pc:docMk/>
            <pc:sldMk cId="3407937927" sldId="430"/>
            <ac:picMk id="7" creationId="{D4656055-253B-7F48-AB0C-0B66DD081EB8}"/>
          </ac:picMkLst>
        </pc:picChg>
        <pc:picChg chg="add mod">
          <ac:chgData name="Gry Jacobsen" userId="e02dfb7e-3102-407e-b315-b4d47dbe58c8" providerId="ADAL" clId="{2AEBBA97-4BC9-2349-B1CF-D457210C6150}" dt="2021-11-13T05:31:19.848" v="1196" actId="1440"/>
          <ac:picMkLst>
            <pc:docMk/>
            <pc:sldMk cId="3407937927" sldId="430"/>
            <ac:picMk id="8" creationId="{AB22200B-1B35-B341-B93B-C902322F76CF}"/>
          </ac:picMkLst>
        </pc:picChg>
        <pc:picChg chg="mod">
          <ac:chgData name="Gry Jacobsen" userId="e02dfb7e-3102-407e-b315-b4d47dbe58c8" providerId="ADAL" clId="{2AEBBA97-4BC9-2349-B1CF-D457210C6150}" dt="2021-11-13T05:31:14.673" v="1194" actId="1440"/>
          <ac:picMkLst>
            <pc:docMk/>
            <pc:sldMk cId="3407937927" sldId="430"/>
            <ac:picMk id="11" creationId="{DE6FBA24-4CCE-6549-A32D-6EF84ACD74E1}"/>
          </ac:picMkLst>
        </pc:picChg>
      </pc:sldChg>
      <pc:sldChg chg="addSp delSp modSp add mod">
        <pc:chgData name="Gry Jacobsen" userId="e02dfb7e-3102-407e-b315-b4d47dbe58c8" providerId="ADAL" clId="{2AEBBA97-4BC9-2349-B1CF-D457210C6150}" dt="2021-11-13T05:37:19.690" v="1665" actId="1440"/>
        <pc:sldMkLst>
          <pc:docMk/>
          <pc:sldMk cId="3275810293" sldId="431"/>
        </pc:sldMkLst>
        <pc:spChg chg="mod">
          <ac:chgData name="Gry Jacobsen" userId="e02dfb7e-3102-407e-b315-b4d47dbe58c8" providerId="ADAL" clId="{2AEBBA97-4BC9-2349-B1CF-D457210C6150}" dt="2021-11-13T05:33:23.512" v="1449" actId="1076"/>
          <ac:spMkLst>
            <pc:docMk/>
            <pc:sldMk cId="3275810293" sldId="431"/>
            <ac:spMk id="9" creationId="{85C63FD1-DC05-3D49-8ACE-2E78CDA36B78}"/>
          </ac:spMkLst>
        </pc:spChg>
        <pc:spChg chg="del">
          <ac:chgData name="Gry Jacobsen" userId="e02dfb7e-3102-407e-b315-b4d47dbe58c8" providerId="ADAL" clId="{2AEBBA97-4BC9-2349-B1CF-D457210C6150}" dt="2021-11-13T05:31:41.902" v="1203" actId="478"/>
          <ac:spMkLst>
            <pc:docMk/>
            <pc:sldMk cId="3275810293" sldId="431"/>
            <ac:spMk id="12" creationId="{F1BBAC87-93C4-5A46-B147-05CC40153E84}"/>
          </ac:spMkLst>
        </pc:spChg>
        <pc:spChg chg="add mod">
          <ac:chgData name="Gry Jacobsen" userId="e02dfb7e-3102-407e-b315-b4d47dbe58c8" providerId="ADAL" clId="{2AEBBA97-4BC9-2349-B1CF-D457210C6150}" dt="2021-11-13T05:33:43.786" v="1454" actId="14100"/>
          <ac:spMkLst>
            <pc:docMk/>
            <pc:sldMk cId="3275810293" sldId="431"/>
            <ac:spMk id="13" creationId="{CC691A77-97AE-6141-9DA1-8AD8AF48D596}"/>
          </ac:spMkLst>
        </pc:spChg>
        <pc:spChg chg="mod">
          <ac:chgData name="Gry Jacobsen" userId="e02dfb7e-3102-407e-b315-b4d47dbe58c8" providerId="ADAL" clId="{2AEBBA97-4BC9-2349-B1CF-D457210C6150}" dt="2021-11-13T05:31:31.065" v="1201" actId="5793"/>
          <ac:spMkLst>
            <pc:docMk/>
            <pc:sldMk cId="3275810293" sldId="431"/>
            <ac:spMk id="237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3T05:37:11.612" v="1663" actId="1076"/>
          <ac:spMkLst>
            <pc:docMk/>
            <pc:sldMk cId="3275810293" sldId="431"/>
            <ac:spMk id="238" creationId="{00000000-0000-0000-0000-000000000000}"/>
          </ac:spMkLst>
        </pc:spChg>
        <pc:picChg chg="mod">
          <ac:chgData name="Gry Jacobsen" userId="e02dfb7e-3102-407e-b315-b4d47dbe58c8" providerId="ADAL" clId="{2AEBBA97-4BC9-2349-B1CF-D457210C6150}" dt="2021-11-13T05:33:12.194" v="1445" actId="1076"/>
          <ac:picMkLst>
            <pc:docMk/>
            <pc:sldMk cId="3275810293" sldId="431"/>
            <ac:picMk id="7" creationId="{D4656055-253B-7F48-AB0C-0B66DD081EB8}"/>
          </ac:picMkLst>
        </pc:picChg>
        <pc:picChg chg="del">
          <ac:chgData name="Gry Jacobsen" userId="e02dfb7e-3102-407e-b315-b4d47dbe58c8" providerId="ADAL" clId="{2AEBBA97-4BC9-2349-B1CF-D457210C6150}" dt="2021-11-13T05:33:50.268" v="1455" actId="478"/>
          <ac:picMkLst>
            <pc:docMk/>
            <pc:sldMk cId="3275810293" sldId="431"/>
            <ac:picMk id="8" creationId="{AB22200B-1B35-B341-B93B-C902322F76CF}"/>
          </ac:picMkLst>
        </pc:picChg>
        <pc:picChg chg="del">
          <ac:chgData name="Gry Jacobsen" userId="e02dfb7e-3102-407e-b315-b4d47dbe58c8" providerId="ADAL" clId="{2AEBBA97-4BC9-2349-B1CF-D457210C6150}" dt="2021-11-13T05:31:39.607" v="1202" actId="478"/>
          <ac:picMkLst>
            <pc:docMk/>
            <pc:sldMk cId="3275810293" sldId="431"/>
            <ac:picMk id="11" creationId="{DE6FBA24-4CCE-6549-A32D-6EF84ACD74E1}"/>
          </ac:picMkLst>
        </pc:picChg>
        <pc:picChg chg="add mod">
          <ac:chgData name="Gry Jacobsen" userId="e02dfb7e-3102-407e-b315-b4d47dbe58c8" providerId="ADAL" clId="{2AEBBA97-4BC9-2349-B1CF-D457210C6150}" dt="2021-11-13T05:37:19.690" v="1665" actId="1440"/>
          <ac:picMkLst>
            <pc:docMk/>
            <pc:sldMk cId="3275810293" sldId="431"/>
            <ac:picMk id="14" creationId="{10F759BA-607F-A74E-A152-145083919C05}"/>
          </ac:picMkLst>
        </pc:picChg>
      </pc:sldChg>
      <pc:sldChg chg="modSp add del mod">
        <pc:chgData name="Gry Jacobsen" userId="e02dfb7e-3102-407e-b315-b4d47dbe58c8" providerId="ADAL" clId="{2AEBBA97-4BC9-2349-B1CF-D457210C6150}" dt="2021-11-13T06:30:05.493" v="3862" actId="2696"/>
        <pc:sldMkLst>
          <pc:docMk/>
          <pc:sldMk cId="1123699864" sldId="432"/>
        </pc:sldMkLst>
        <pc:spChg chg="mod">
          <ac:chgData name="Gry Jacobsen" userId="e02dfb7e-3102-407e-b315-b4d47dbe58c8" providerId="ADAL" clId="{2AEBBA97-4BC9-2349-B1CF-D457210C6150}" dt="2021-11-13T06:25:41.214" v="3644" actId="20577"/>
          <ac:spMkLst>
            <pc:docMk/>
            <pc:sldMk cId="1123699864" sldId="432"/>
            <ac:spMk id="392" creationId="{00000000-0000-0000-0000-000000000000}"/>
          </ac:spMkLst>
        </pc:spChg>
        <pc:spChg chg="mod">
          <ac:chgData name="Gry Jacobsen" userId="e02dfb7e-3102-407e-b315-b4d47dbe58c8" providerId="ADAL" clId="{2AEBBA97-4BC9-2349-B1CF-D457210C6150}" dt="2021-11-13T06:25:27.469" v="3613" actId="20577"/>
          <ac:spMkLst>
            <pc:docMk/>
            <pc:sldMk cId="1123699864" sldId="432"/>
            <ac:spMk id="393" creationId="{00000000-0000-0000-0000-000000000000}"/>
          </ac:spMkLst>
        </pc:spChg>
      </pc:sldChg>
      <pc:sldChg chg="addSp delSp modSp add mod">
        <pc:chgData name="Gry Jacobsen" userId="e02dfb7e-3102-407e-b315-b4d47dbe58c8" providerId="ADAL" clId="{2AEBBA97-4BC9-2349-B1CF-D457210C6150}" dt="2021-11-13T06:52:13.952" v="5010" actId="1076"/>
        <pc:sldMkLst>
          <pc:docMk/>
          <pc:sldMk cId="3170314477" sldId="433"/>
        </pc:sldMkLst>
        <pc:spChg chg="add del mod">
          <ac:chgData name="Gry Jacobsen" userId="e02dfb7e-3102-407e-b315-b4d47dbe58c8" providerId="ADAL" clId="{2AEBBA97-4BC9-2349-B1CF-D457210C6150}" dt="2021-11-13T06:26:54.254" v="3657" actId="478"/>
          <ac:spMkLst>
            <pc:docMk/>
            <pc:sldMk cId="3170314477" sldId="433"/>
            <ac:spMk id="3" creationId="{00990C76-2381-9543-B043-2886D59D1EF6}"/>
          </ac:spMkLst>
        </pc:spChg>
        <pc:spChg chg="del">
          <ac:chgData name="Gry Jacobsen" userId="e02dfb7e-3102-407e-b315-b4d47dbe58c8" providerId="ADAL" clId="{2AEBBA97-4BC9-2349-B1CF-D457210C6150}" dt="2021-11-13T06:27:23.377" v="3662" actId="478"/>
          <ac:spMkLst>
            <pc:docMk/>
            <pc:sldMk cId="3170314477" sldId="433"/>
            <ac:spMk id="8" creationId="{6DE09FE8-FA5A-7144-868E-37684A372C15}"/>
          </ac:spMkLst>
        </pc:spChg>
        <pc:spChg chg="add mod">
          <ac:chgData name="Gry Jacobsen" userId="e02dfb7e-3102-407e-b315-b4d47dbe58c8" providerId="ADAL" clId="{2AEBBA97-4BC9-2349-B1CF-D457210C6150}" dt="2021-11-13T06:52:02.005" v="5009" actId="20577"/>
          <ac:spMkLst>
            <pc:docMk/>
            <pc:sldMk cId="3170314477" sldId="433"/>
            <ac:spMk id="10" creationId="{B62DBC2C-99E2-524C-99F2-523ABFB08733}"/>
          </ac:spMkLst>
        </pc:spChg>
        <pc:spChg chg="mod">
          <ac:chgData name="Gry Jacobsen" userId="e02dfb7e-3102-407e-b315-b4d47dbe58c8" providerId="ADAL" clId="{2AEBBA97-4BC9-2349-B1CF-D457210C6150}" dt="2021-11-13T06:26:31.137" v="3651" actId="113"/>
          <ac:spMkLst>
            <pc:docMk/>
            <pc:sldMk cId="3170314477" sldId="433"/>
            <ac:spMk id="232" creationId="{00000000-0000-0000-0000-000000000000}"/>
          </ac:spMkLst>
        </pc:spChg>
        <pc:spChg chg="del">
          <ac:chgData name="Gry Jacobsen" userId="e02dfb7e-3102-407e-b315-b4d47dbe58c8" providerId="ADAL" clId="{2AEBBA97-4BC9-2349-B1CF-D457210C6150}" dt="2021-11-13T06:26:41.732" v="3653" actId="478"/>
          <ac:spMkLst>
            <pc:docMk/>
            <pc:sldMk cId="3170314477" sldId="433"/>
            <ac:spMk id="233" creationId="{00000000-0000-0000-0000-000000000000}"/>
          </ac:spMkLst>
        </pc:spChg>
        <pc:grpChg chg="add mod">
          <ac:chgData name="Gry Jacobsen" userId="e02dfb7e-3102-407e-b315-b4d47dbe58c8" providerId="ADAL" clId="{2AEBBA97-4BC9-2349-B1CF-D457210C6150}" dt="2021-11-13T06:52:13.952" v="5010" actId="1076"/>
          <ac:grpSpMkLst>
            <pc:docMk/>
            <pc:sldMk cId="3170314477" sldId="433"/>
            <ac:grpSpMk id="11" creationId="{966F1D78-5028-9A4E-BE0A-EF4C363831B1}"/>
          </ac:grpSpMkLst>
        </pc:grpChg>
        <pc:picChg chg="del">
          <ac:chgData name="Gry Jacobsen" userId="e02dfb7e-3102-407e-b315-b4d47dbe58c8" providerId="ADAL" clId="{2AEBBA97-4BC9-2349-B1CF-D457210C6150}" dt="2021-11-13T06:27:23.377" v="3662" actId="478"/>
          <ac:picMkLst>
            <pc:docMk/>
            <pc:sldMk cId="3170314477" sldId="433"/>
            <ac:picMk id="7" creationId="{A2F15B48-87AE-C645-983F-CA6CE81297EB}"/>
          </ac:picMkLst>
        </pc:picChg>
        <pc:picChg chg="mod">
          <ac:chgData name="Gry Jacobsen" userId="e02dfb7e-3102-407e-b315-b4d47dbe58c8" providerId="ADAL" clId="{2AEBBA97-4BC9-2349-B1CF-D457210C6150}" dt="2021-11-13T06:52:13.952" v="5010" actId="1076"/>
          <ac:picMkLst>
            <pc:docMk/>
            <pc:sldMk cId="3170314477" sldId="433"/>
            <ac:picMk id="13" creationId="{11B17DAB-4C2F-4148-A8CA-A58FFAB64CF4}"/>
          </ac:picMkLst>
        </pc:picChg>
        <pc:picChg chg="mod">
          <ac:chgData name="Gry Jacobsen" userId="e02dfb7e-3102-407e-b315-b4d47dbe58c8" providerId="ADAL" clId="{2AEBBA97-4BC9-2349-B1CF-D457210C6150}" dt="2021-11-13T06:52:13.952" v="5010" actId="1076"/>
          <ac:picMkLst>
            <pc:docMk/>
            <pc:sldMk cId="3170314477" sldId="433"/>
            <ac:picMk id="14" creationId="{E242BE76-BD8E-394E-8D33-9810E0D52105}"/>
          </ac:picMkLst>
        </pc:picChg>
        <pc:picChg chg="mod">
          <ac:chgData name="Gry Jacobsen" userId="e02dfb7e-3102-407e-b315-b4d47dbe58c8" providerId="ADAL" clId="{2AEBBA97-4BC9-2349-B1CF-D457210C6150}" dt="2021-11-13T06:52:13.952" v="5010" actId="1076"/>
          <ac:picMkLst>
            <pc:docMk/>
            <pc:sldMk cId="3170314477" sldId="433"/>
            <ac:picMk id="15" creationId="{CC7F8A9C-6B02-6A41-B1EA-C8D399CFEA6D}"/>
          </ac:picMkLst>
        </pc:picChg>
        <pc:picChg chg="mod">
          <ac:chgData name="Gry Jacobsen" userId="e02dfb7e-3102-407e-b315-b4d47dbe58c8" providerId="ADAL" clId="{2AEBBA97-4BC9-2349-B1CF-D457210C6150}" dt="2021-11-13T06:52:13.952" v="5010" actId="1076"/>
          <ac:picMkLst>
            <pc:docMk/>
            <pc:sldMk cId="3170314477" sldId="433"/>
            <ac:picMk id="16" creationId="{2174A1D2-E888-4946-9AF1-DF3AF46C4D57}"/>
          </ac:picMkLst>
        </pc:picChg>
      </pc:sldChg>
      <pc:sldChg chg="addSp delSp modSp add mod">
        <pc:chgData name="Gry Jacobsen" userId="e02dfb7e-3102-407e-b315-b4d47dbe58c8" providerId="ADAL" clId="{2AEBBA97-4BC9-2349-B1CF-D457210C6150}" dt="2021-11-13T07:17:50.492" v="5851" actId="20577"/>
        <pc:sldMkLst>
          <pc:docMk/>
          <pc:sldMk cId="1441016746" sldId="434"/>
        </pc:sldMkLst>
        <pc:spChg chg="add mod">
          <ac:chgData name="Gry Jacobsen" userId="e02dfb7e-3102-407e-b315-b4d47dbe58c8" providerId="ADAL" clId="{2AEBBA97-4BC9-2349-B1CF-D457210C6150}" dt="2021-11-13T07:17:50.492" v="5851" actId="20577"/>
          <ac:spMkLst>
            <pc:docMk/>
            <pc:sldMk cId="1441016746" sldId="434"/>
            <ac:spMk id="2" creationId="{BCAF301D-BAC4-F741-9BD8-EAB353FA78C1}"/>
          </ac:spMkLst>
        </pc:spChg>
        <pc:spChg chg="add del mod">
          <ac:chgData name="Gry Jacobsen" userId="e02dfb7e-3102-407e-b315-b4d47dbe58c8" providerId="ADAL" clId="{2AEBBA97-4BC9-2349-B1CF-D457210C6150}" dt="2021-11-13T06:39:05.702" v="4164"/>
          <ac:spMkLst>
            <pc:docMk/>
            <pc:sldMk cId="1441016746" sldId="434"/>
            <ac:spMk id="3" creationId="{4643E211-B7F2-7343-848B-9EA1FCCC1275}"/>
          </ac:spMkLst>
        </pc:spChg>
        <pc:spChg chg="del mod">
          <ac:chgData name="Gry Jacobsen" userId="e02dfb7e-3102-407e-b315-b4d47dbe58c8" providerId="ADAL" clId="{2AEBBA97-4BC9-2349-B1CF-D457210C6150}" dt="2021-11-13T06:28:54.295" v="3791" actId="478"/>
          <ac:spMkLst>
            <pc:docMk/>
            <pc:sldMk cId="1441016746" sldId="434"/>
            <ac:spMk id="10" creationId="{B62DBC2C-99E2-524C-99F2-523ABFB08733}"/>
          </ac:spMkLst>
        </pc:spChg>
        <pc:spChg chg="add mod">
          <ac:chgData name="Gry Jacobsen" userId="e02dfb7e-3102-407e-b315-b4d47dbe58c8" providerId="ADAL" clId="{2AEBBA97-4BC9-2349-B1CF-D457210C6150}" dt="2021-11-13T06:39:27.130" v="4170" actId="1076"/>
          <ac:spMkLst>
            <pc:docMk/>
            <pc:sldMk cId="1441016746" sldId="434"/>
            <ac:spMk id="17" creationId="{C1886D71-9A81-8749-A79C-DB28A3AAB2C8}"/>
          </ac:spMkLst>
        </pc:spChg>
        <pc:spChg chg="add mod">
          <ac:chgData name="Gry Jacobsen" userId="e02dfb7e-3102-407e-b315-b4d47dbe58c8" providerId="ADAL" clId="{2AEBBA97-4BC9-2349-B1CF-D457210C6150}" dt="2021-11-13T06:39:36.893" v="4172" actId="1076"/>
          <ac:spMkLst>
            <pc:docMk/>
            <pc:sldMk cId="1441016746" sldId="434"/>
            <ac:spMk id="18" creationId="{BC015CCB-C1C6-0641-8775-8F0CA2F5E343}"/>
          </ac:spMkLst>
        </pc:spChg>
        <pc:spChg chg="add mod">
          <ac:chgData name="Gry Jacobsen" userId="e02dfb7e-3102-407e-b315-b4d47dbe58c8" providerId="ADAL" clId="{2AEBBA97-4BC9-2349-B1CF-D457210C6150}" dt="2021-11-13T06:39:46.837" v="4175" actId="1076"/>
          <ac:spMkLst>
            <pc:docMk/>
            <pc:sldMk cId="1441016746" sldId="434"/>
            <ac:spMk id="19" creationId="{501B257F-E944-7B4D-9EF2-FAC41A3732EC}"/>
          </ac:spMkLst>
        </pc:spChg>
        <pc:spChg chg="mod">
          <ac:chgData name="Gry Jacobsen" userId="e02dfb7e-3102-407e-b315-b4d47dbe58c8" providerId="ADAL" clId="{2AEBBA97-4BC9-2349-B1CF-D457210C6150}" dt="2021-11-13T06:52:49.499" v="5012" actId="790"/>
          <ac:spMkLst>
            <pc:docMk/>
            <pc:sldMk cId="1441016746" sldId="434"/>
            <ac:spMk id="232" creationId="{00000000-0000-0000-0000-000000000000}"/>
          </ac:spMkLst>
        </pc:spChg>
        <pc:grpChg chg="del">
          <ac:chgData name="Gry Jacobsen" userId="e02dfb7e-3102-407e-b315-b4d47dbe58c8" providerId="ADAL" clId="{2AEBBA97-4BC9-2349-B1CF-D457210C6150}" dt="2021-11-13T06:27:58.021" v="3709" actId="478"/>
          <ac:grpSpMkLst>
            <pc:docMk/>
            <pc:sldMk cId="1441016746" sldId="434"/>
            <ac:grpSpMk id="11" creationId="{966F1D78-5028-9A4E-BE0A-EF4C363831B1}"/>
          </ac:grpSpMkLst>
        </pc:grpChg>
        <pc:picChg chg="add mod">
          <ac:chgData name="Gry Jacobsen" userId="e02dfb7e-3102-407e-b315-b4d47dbe58c8" providerId="ADAL" clId="{2AEBBA97-4BC9-2349-B1CF-D457210C6150}" dt="2021-11-13T06:39:23.325" v="4169" actId="1076"/>
          <ac:picMkLst>
            <pc:docMk/>
            <pc:sldMk cId="1441016746" sldId="434"/>
            <ac:picMk id="5122" creationId="{F9853258-1B21-9C44-B608-4929FE7E8ED7}"/>
          </ac:picMkLst>
        </pc:picChg>
        <pc:picChg chg="add mod">
          <ac:chgData name="Gry Jacobsen" userId="e02dfb7e-3102-407e-b315-b4d47dbe58c8" providerId="ADAL" clId="{2AEBBA97-4BC9-2349-B1CF-D457210C6150}" dt="2021-11-13T06:38:48.505" v="4160" actId="170"/>
          <ac:picMkLst>
            <pc:docMk/>
            <pc:sldMk cId="1441016746" sldId="434"/>
            <ac:picMk id="5124" creationId="{085553D9-349C-E04F-AAF3-1ECE552AADAA}"/>
          </ac:picMkLst>
        </pc:picChg>
        <pc:picChg chg="add mod">
          <ac:chgData name="Gry Jacobsen" userId="e02dfb7e-3102-407e-b315-b4d47dbe58c8" providerId="ADAL" clId="{2AEBBA97-4BC9-2349-B1CF-D457210C6150}" dt="2021-11-13T06:39:01.985" v="4162" actId="1440"/>
          <ac:picMkLst>
            <pc:docMk/>
            <pc:sldMk cId="1441016746" sldId="434"/>
            <ac:picMk id="5126" creationId="{E9C576F8-2BAD-EA4D-BD4B-F7860D88BAA6}"/>
          </ac:picMkLst>
        </pc:picChg>
      </pc:sldChg>
      <pc:sldChg chg="addSp delSp modSp add mod">
        <pc:chgData name="Gry Jacobsen" userId="e02dfb7e-3102-407e-b315-b4d47dbe58c8" providerId="ADAL" clId="{2AEBBA97-4BC9-2349-B1CF-D457210C6150}" dt="2021-11-18T08:01:00.010" v="6275" actId="403"/>
        <pc:sldMkLst>
          <pc:docMk/>
          <pc:sldMk cId="309512888" sldId="435"/>
        </pc:sldMkLst>
        <pc:spChg chg="del mod">
          <ac:chgData name="Gry Jacobsen" userId="e02dfb7e-3102-407e-b315-b4d47dbe58c8" providerId="ADAL" clId="{2AEBBA97-4BC9-2349-B1CF-D457210C6150}" dt="2021-11-13T06:44:08.995" v="4325" actId="478"/>
          <ac:spMkLst>
            <pc:docMk/>
            <pc:sldMk cId="309512888" sldId="435"/>
            <ac:spMk id="2" creationId="{BCAF301D-BAC4-F741-9BD8-EAB353FA78C1}"/>
          </ac:spMkLst>
        </pc:spChg>
        <pc:spChg chg="add mod">
          <ac:chgData name="Gry Jacobsen" userId="e02dfb7e-3102-407e-b315-b4d47dbe58c8" providerId="ADAL" clId="{2AEBBA97-4BC9-2349-B1CF-D457210C6150}" dt="2021-11-13T07:14:30.509" v="5686" actId="113"/>
          <ac:spMkLst>
            <pc:docMk/>
            <pc:sldMk cId="309512888" sldId="435"/>
            <ac:spMk id="3" creationId="{DAD445DA-6227-BB4C-B8DB-060EB87F07B3}"/>
          </ac:spMkLst>
        </pc:spChg>
        <pc:spChg chg="add mod">
          <ac:chgData name="Gry Jacobsen" userId="e02dfb7e-3102-407e-b315-b4d47dbe58c8" providerId="ADAL" clId="{2AEBBA97-4BC9-2349-B1CF-D457210C6150}" dt="2021-11-18T08:01:00.010" v="6275" actId="403"/>
          <ac:spMkLst>
            <pc:docMk/>
            <pc:sldMk cId="309512888" sldId="435"/>
            <ac:spMk id="13" creationId="{2E8FF171-B87B-1943-8D3D-DA99E18E98EF}"/>
          </ac:spMkLst>
        </pc:spChg>
        <pc:spChg chg="del">
          <ac:chgData name="Gry Jacobsen" userId="e02dfb7e-3102-407e-b315-b4d47dbe58c8" providerId="ADAL" clId="{2AEBBA97-4BC9-2349-B1CF-D457210C6150}" dt="2021-11-13T06:40:50.284" v="4181" actId="478"/>
          <ac:spMkLst>
            <pc:docMk/>
            <pc:sldMk cId="309512888" sldId="435"/>
            <ac:spMk id="17" creationId="{C1886D71-9A81-8749-A79C-DB28A3AAB2C8}"/>
          </ac:spMkLst>
        </pc:spChg>
        <pc:spChg chg="del">
          <ac:chgData name="Gry Jacobsen" userId="e02dfb7e-3102-407e-b315-b4d47dbe58c8" providerId="ADAL" clId="{2AEBBA97-4BC9-2349-B1CF-D457210C6150}" dt="2021-11-13T06:40:54.465" v="4183" actId="478"/>
          <ac:spMkLst>
            <pc:docMk/>
            <pc:sldMk cId="309512888" sldId="435"/>
            <ac:spMk id="18" creationId="{BC015CCB-C1C6-0641-8775-8F0CA2F5E343}"/>
          </ac:spMkLst>
        </pc:spChg>
        <pc:spChg chg="del">
          <ac:chgData name="Gry Jacobsen" userId="e02dfb7e-3102-407e-b315-b4d47dbe58c8" providerId="ADAL" clId="{2AEBBA97-4BC9-2349-B1CF-D457210C6150}" dt="2021-11-13T06:40:52.355" v="4182" actId="478"/>
          <ac:spMkLst>
            <pc:docMk/>
            <pc:sldMk cId="309512888" sldId="435"/>
            <ac:spMk id="19" creationId="{501B257F-E944-7B4D-9EF2-FAC41A3732EC}"/>
          </ac:spMkLst>
        </pc:spChg>
        <pc:spChg chg="mod">
          <ac:chgData name="Gry Jacobsen" userId="e02dfb7e-3102-407e-b315-b4d47dbe58c8" providerId="ADAL" clId="{2AEBBA97-4BC9-2349-B1CF-D457210C6150}" dt="2021-11-13T07:12:57.790" v="5657" actId="20577"/>
          <ac:spMkLst>
            <pc:docMk/>
            <pc:sldMk cId="309512888" sldId="435"/>
            <ac:spMk id="232" creationId="{00000000-0000-0000-0000-000000000000}"/>
          </ac:spMkLst>
        </pc:spChg>
        <pc:picChg chg="del">
          <ac:chgData name="Gry Jacobsen" userId="e02dfb7e-3102-407e-b315-b4d47dbe58c8" providerId="ADAL" clId="{2AEBBA97-4BC9-2349-B1CF-D457210C6150}" dt="2021-11-13T06:40:41.696" v="4180" actId="478"/>
          <ac:picMkLst>
            <pc:docMk/>
            <pc:sldMk cId="309512888" sldId="435"/>
            <ac:picMk id="5122" creationId="{F9853258-1B21-9C44-B608-4929FE7E8ED7}"/>
          </ac:picMkLst>
        </pc:picChg>
        <pc:picChg chg="del">
          <ac:chgData name="Gry Jacobsen" userId="e02dfb7e-3102-407e-b315-b4d47dbe58c8" providerId="ADAL" clId="{2AEBBA97-4BC9-2349-B1CF-D457210C6150}" dt="2021-11-13T06:40:50.284" v="4181" actId="478"/>
          <ac:picMkLst>
            <pc:docMk/>
            <pc:sldMk cId="309512888" sldId="435"/>
            <ac:picMk id="5124" creationId="{085553D9-349C-E04F-AAF3-1ECE552AADAA}"/>
          </ac:picMkLst>
        </pc:picChg>
        <pc:picChg chg="del">
          <ac:chgData name="Gry Jacobsen" userId="e02dfb7e-3102-407e-b315-b4d47dbe58c8" providerId="ADAL" clId="{2AEBBA97-4BC9-2349-B1CF-D457210C6150}" dt="2021-11-13T06:40:50.284" v="4181" actId="478"/>
          <ac:picMkLst>
            <pc:docMk/>
            <pc:sldMk cId="309512888" sldId="435"/>
            <ac:picMk id="5126" creationId="{E9C576F8-2BAD-EA4D-BD4B-F7860D88BAA6}"/>
          </ac:picMkLst>
        </pc:picChg>
      </pc:sldChg>
    </pc:docChg>
  </pc:docChgLst>
  <pc:docChgLst>
    <pc:chgData name="Haakon Sundbø" userId="60fa1391-13a8-47b4-93d3-adf540cc9f20" providerId="ADAL" clId="{A0C9BE39-49E8-CC41-A86E-7E1314BCCC74}"/>
    <pc:docChg chg="undo custSel modSld">
      <pc:chgData name="Haakon Sundbø" userId="60fa1391-13a8-47b4-93d3-adf540cc9f20" providerId="ADAL" clId="{A0C9BE39-49E8-CC41-A86E-7E1314BCCC74}" dt="2021-04-20T13:38:50.415" v="38" actId="29295"/>
      <pc:docMkLst>
        <pc:docMk/>
      </pc:docMkLst>
      <pc:sldChg chg="addSp delSp modSp mod">
        <pc:chgData name="Haakon Sundbø" userId="60fa1391-13a8-47b4-93d3-adf540cc9f20" providerId="ADAL" clId="{A0C9BE39-49E8-CC41-A86E-7E1314BCCC74}" dt="2021-04-20T13:38:50.415" v="38" actId="29295"/>
        <pc:sldMkLst>
          <pc:docMk/>
          <pc:sldMk cId="0" sldId="263"/>
        </pc:sldMkLst>
        <pc:spChg chg="add mod">
          <ac:chgData name="Haakon Sundbø" userId="60fa1391-13a8-47b4-93d3-adf540cc9f20" providerId="ADAL" clId="{A0C9BE39-49E8-CC41-A86E-7E1314BCCC74}" dt="2021-04-20T13:38:28.643" v="17" actId="1076"/>
          <ac:spMkLst>
            <pc:docMk/>
            <pc:sldMk cId="0" sldId="263"/>
            <ac:spMk id="4" creationId="{BC77121C-00F6-9D40-BB13-1D1F6F00FD17}"/>
          </ac:spMkLst>
        </pc:spChg>
        <pc:spChg chg="mod">
          <ac:chgData name="Haakon Sundbø" userId="60fa1391-13a8-47b4-93d3-adf540cc9f20" providerId="ADAL" clId="{A0C9BE39-49E8-CC41-A86E-7E1314BCCC74}" dt="2021-04-20T13:37:05.302" v="6" actId="20577"/>
          <ac:spMkLst>
            <pc:docMk/>
            <pc:sldMk cId="0" sldId="263"/>
            <ac:spMk id="155" creationId="{00000000-0000-0000-0000-000000000000}"/>
          </ac:spMkLst>
        </pc:spChg>
        <pc:spChg chg="mod">
          <ac:chgData name="Haakon Sundbø" userId="60fa1391-13a8-47b4-93d3-adf540cc9f20" providerId="ADAL" clId="{A0C9BE39-49E8-CC41-A86E-7E1314BCCC74}" dt="2021-04-20T13:37:07.391" v="8" actId="20577"/>
          <ac:spMkLst>
            <pc:docMk/>
            <pc:sldMk cId="0" sldId="263"/>
            <ac:spMk id="156" creationId="{00000000-0000-0000-0000-000000000000}"/>
          </ac:spMkLst>
        </pc:spChg>
        <pc:picChg chg="add mod">
          <ac:chgData name="Haakon Sundbø" userId="60fa1391-13a8-47b4-93d3-adf540cc9f20" providerId="ADAL" clId="{A0C9BE39-49E8-CC41-A86E-7E1314BCCC74}" dt="2021-04-20T13:38:50.415" v="38" actId="29295"/>
          <ac:picMkLst>
            <pc:docMk/>
            <pc:sldMk cId="0" sldId="263"/>
            <ac:picMk id="3" creationId="{F91BA32B-9B39-6643-835D-B75FB59726A0}"/>
          </ac:picMkLst>
        </pc:picChg>
        <pc:picChg chg="del">
          <ac:chgData name="Haakon Sundbø" userId="60fa1391-13a8-47b4-93d3-adf540cc9f20" providerId="ADAL" clId="{A0C9BE39-49E8-CC41-A86E-7E1314BCCC74}" dt="2021-04-20T13:38:04.518" v="10" actId="478"/>
          <ac:picMkLst>
            <pc:docMk/>
            <pc:sldMk cId="0" sldId="263"/>
            <ac:picMk id="154" creationId="{00000000-0000-0000-0000-000000000000}"/>
          </ac:picMkLst>
        </pc:picChg>
      </pc:sldChg>
    </pc:docChg>
  </pc:docChgLst>
  <pc:docChgLst>
    <pc:chgData name="Gry Jacobsen" userId="S::gryj04@uia.no::e02dfb7e-3102-407e-b315-b4d47dbe58c8" providerId="AD" clId="Web-{44F7AEB3-8972-4118-A00A-35B25190EE36}"/>
    <pc:docChg chg="addSld delSld modSld">
      <pc:chgData name="Gry Jacobsen" userId="S::gryj04@uia.no::e02dfb7e-3102-407e-b315-b4d47dbe58c8" providerId="AD" clId="Web-{44F7AEB3-8972-4118-A00A-35B25190EE36}" dt="2022-09-02T05:48:33.244" v="29"/>
      <pc:docMkLst>
        <pc:docMk/>
      </pc:docMkLst>
      <pc:sldChg chg="modSp">
        <pc:chgData name="Gry Jacobsen" userId="S::gryj04@uia.no::e02dfb7e-3102-407e-b315-b4d47dbe58c8" providerId="AD" clId="Web-{44F7AEB3-8972-4118-A00A-35B25190EE36}" dt="2022-09-02T05:44:19.632" v="2" actId="20577"/>
        <pc:sldMkLst>
          <pc:docMk/>
          <pc:sldMk cId="0" sldId="259"/>
        </pc:sldMkLst>
        <pc:spChg chg="mod">
          <ac:chgData name="Gry Jacobsen" userId="S::gryj04@uia.no::e02dfb7e-3102-407e-b315-b4d47dbe58c8" providerId="AD" clId="Web-{44F7AEB3-8972-4118-A00A-35B25190EE36}" dt="2022-09-02T05:44:08.210" v="0" actId="20577"/>
          <ac:spMkLst>
            <pc:docMk/>
            <pc:sldMk cId="0" sldId="259"/>
            <ac:spMk id="167" creationId="{00000000-0000-0000-0000-000000000000}"/>
          </ac:spMkLst>
        </pc:spChg>
        <pc:spChg chg="mod">
          <ac:chgData name="Gry Jacobsen" userId="S::gryj04@uia.no::e02dfb7e-3102-407e-b315-b4d47dbe58c8" providerId="AD" clId="Web-{44F7AEB3-8972-4118-A00A-35B25190EE36}" dt="2022-09-02T05:44:15.976" v="1" actId="20577"/>
          <ac:spMkLst>
            <pc:docMk/>
            <pc:sldMk cId="0" sldId="259"/>
            <ac:spMk id="168" creationId="{00000000-0000-0000-0000-000000000000}"/>
          </ac:spMkLst>
        </pc:spChg>
        <pc:spChg chg="mod">
          <ac:chgData name="Gry Jacobsen" userId="S::gryj04@uia.no::e02dfb7e-3102-407e-b315-b4d47dbe58c8" providerId="AD" clId="Web-{44F7AEB3-8972-4118-A00A-35B25190EE36}" dt="2022-09-02T05:44:19.632" v="2" actId="20577"/>
          <ac:spMkLst>
            <pc:docMk/>
            <pc:sldMk cId="0" sldId="259"/>
            <ac:spMk id="169" creationId="{00000000-0000-0000-0000-000000000000}"/>
          </ac:spMkLst>
        </pc:spChg>
      </pc:sldChg>
      <pc:sldChg chg="addSp delSp modSp add del replId">
        <pc:chgData name="Gry Jacobsen" userId="S::gryj04@uia.no::e02dfb7e-3102-407e-b315-b4d47dbe58c8" providerId="AD" clId="Web-{44F7AEB3-8972-4118-A00A-35B25190EE36}" dt="2022-09-02T05:48:33.244" v="29"/>
        <pc:sldMkLst>
          <pc:docMk/>
          <pc:sldMk cId="3431904617" sldId="453"/>
        </pc:sldMkLst>
        <pc:spChg chg="add del mod">
          <ac:chgData name="Gry Jacobsen" userId="S::gryj04@uia.no::e02dfb7e-3102-407e-b315-b4d47dbe58c8" providerId="AD" clId="Web-{44F7AEB3-8972-4118-A00A-35B25190EE36}" dt="2022-09-02T05:45:30.836" v="12"/>
          <ac:spMkLst>
            <pc:docMk/>
            <pc:sldMk cId="3431904617" sldId="453"/>
            <ac:spMk id="3" creationId="{762EFC30-930D-50E7-028D-45AC3E9D75E9}"/>
          </ac:spMkLst>
        </pc:spChg>
        <pc:spChg chg="del mod">
          <ac:chgData name="Gry Jacobsen" userId="S::gryj04@uia.no::e02dfb7e-3102-407e-b315-b4d47dbe58c8" providerId="AD" clId="Web-{44F7AEB3-8972-4118-A00A-35B25190EE36}" dt="2022-09-02T05:45:26.758" v="11"/>
          <ac:spMkLst>
            <pc:docMk/>
            <pc:sldMk cId="3431904617" sldId="453"/>
            <ac:spMk id="166" creationId="{00000000-0000-0000-0000-000000000000}"/>
          </ac:spMkLst>
        </pc:spChg>
        <pc:spChg chg="mod">
          <ac:chgData name="Gry Jacobsen" userId="S::gryj04@uia.no::e02dfb7e-3102-407e-b315-b4d47dbe58c8" providerId="AD" clId="Web-{44F7AEB3-8972-4118-A00A-35B25190EE36}" dt="2022-09-02T05:47:21.603" v="28" actId="1076"/>
          <ac:spMkLst>
            <pc:docMk/>
            <pc:sldMk cId="3431904617" sldId="453"/>
            <ac:spMk id="167" creationId="{00000000-0000-0000-0000-000000000000}"/>
          </ac:spMkLst>
        </pc:spChg>
        <pc:spChg chg="mod">
          <ac:chgData name="Gry Jacobsen" userId="S::gryj04@uia.no::e02dfb7e-3102-407e-b315-b4d47dbe58c8" providerId="AD" clId="Web-{44F7AEB3-8972-4118-A00A-35B25190EE36}" dt="2022-09-02T05:46:48.009" v="24" actId="14100"/>
          <ac:spMkLst>
            <pc:docMk/>
            <pc:sldMk cId="3431904617" sldId="453"/>
            <ac:spMk id="168" creationId="{00000000-0000-0000-0000-000000000000}"/>
          </ac:spMkLst>
        </pc:spChg>
        <pc:spChg chg="mod">
          <ac:chgData name="Gry Jacobsen" userId="S::gryj04@uia.no::e02dfb7e-3102-407e-b315-b4d47dbe58c8" providerId="AD" clId="Web-{44F7AEB3-8972-4118-A00A-35B25190EE36}" dt="2022-09-02T05:46:56.478" v="26" actId="1076"/>
          <ac:spMkLst>
            <pc:docMk/>
            <pc:sldMk cId="3431904617" sldId="453"/>
            <ac:spMk id="169" creationId="{00000000-0000-0000-0000-000000000000}"/>
          </ac:spMkLst>
        </pc:spChg>
        <pc:spChg chg="del">
          <ac:chgData name="Gry Jacobsen" userId="S::gryj04@uia.no::e02dfb7e-3102-407e-b315-b4d47dbe58c8" providerId="AD" clId="Web-{44F7AEB3-8972-4118-A00A-35B25190EE36}" dt="2022-09-02T05:44:37.867" v="4"/>
          <ac:spMkLst>
            <pc:docMk/>
            <pc:sldMk cId="3431904617" sldId="453"/>
            <ac:spMk id="170" creationId="{00000000-0000-0000-0000-000000000000}"/>
          </ac:spMkLst>
        </pc:spChg>
        <pc:spChg chg="del mod">
          <ac:chgData name="Gry Jacobsen" userId="S::gryj04@uia.no::e02dfb7e-3102-407e-b315-b4d47dbe58c8" providerId="AD" clId="Web-{44F7AEB3-8972-4118-A00A-35B25190EE36}" dt="2022-09-02T05:44:42.929" v="7"/>
          <ac:spMkLst>
            <pc:docMk/>
            <pc:sldMk cId="3431904617" sldId="453"/>
            <ac:spMk id="171" creationId="{00000000-0000-0000-0000-000000000000}"/>
          </ac:spMkLst>
        </pc:spChg>
        <pc:spChg chg="del">
          <ac:chgData name="Gry Jacobsen" userId="S::gryj04@uia.no::e02dfb7e-3102-407e-b315-b4d47dbe58c8" providerId="AD" clId="Web-{44F7AEB3-8972-4118-A00A-35B25190EE36}" dt="2022-09-02T05:44:45.195" v="8"/>
          <ac:spMkLst>
            <pc:docMk/>
            <pc:sldMk cId="3431904617" sldId="453"/>
            <ac:spMk id="172" creationId="{00000000-0000-0000-0000-000000000000}"/>
          </ac:spMkLst>
        </pc:spChg>
      </pc:sldChg>
    </pc:docChg>
  </pc:docChgLst>
  <pc:docChgLst>
    <pc:chgData name="Gry Jacobsen" userId="S::gryj04@uia.no::e02dfb7e-3102-407e-b315-b4d47dbe58c8" providerId="AD" clId="Web-{835BA2D2-AE4C-49C5-9ECF-A58BED80D16C}"/>
    <pc:docChg chg="modSld">
      <pc:chgData name="Gry Jacobsen" userId="S::gryj04@uia.no::e02dfb7e-3102-407e-b315-b4d47dbe58c8" providerId="AD" clId="Web-{835BA2D2-AE4C-49C5-9ECF-A58BED80D16C}" dt="2021-11-08T14:25:25.750" v="3" actId="1076"/>
      <pc:docMkLst>
        <pc:docMk/>
      </pc:docMkLst>
      <pc:sldChg chg="addSp modSp">
        <pc:chgData name="Gry Jacobsen" userId="S::gryj04@uia.no::e02dfb7e-3102-407e-b315-b4d47dbe58c8" providerId="AD" clId="Web-{835BA2D2-AE4C-49C5-9ECF-A58BED80D16C}" dt="2021-11-08T14:25:25.750" v="3" actId="1076"/>
        <pc:sldMkLst>
          <pc:docMk/>
          <pc:sldMk cId="3035428571" sldId="416"/>
        </pc:sldMkLst>
        <pc:spChg chg="mod">
          <ac:chgData name="Gry Jacobsen" userId="S::gryj04@uia.no::e02dfb7e-3102-407e-b315-b4d47dbe58c8" providerId="AD" clId="Web-{835BA2D2-AE4C-49C5-9ECF-A58BED80D16C}" dt="2021-11-08T14:23:09.419" v="0" actId="14100"/>
          <ac:spMkLst>
            <pc:docMk/>
            <pc:sldMk cId="3035428571" sldId="416"/>
            <ac:spMk id="9" creationId="{DF9EF0B9-9E94-49AF-9F31-962A9E2DB75A}"/>
          </ac:spMkLst>
        </pc:spChg>
        <pc:grpChg chg="add mod">
          <ac:chgData name="Gry Jacobsen" userId="S::gryj04@uia.no::e02dfb7e-3102-407e-b315-b4d47dbe58c8" providerId="AD" clId="Web-{835BA2D2-AE4C-49C5-9ECF-A58BED80D16C}" dt="2021-11-08T14:25:25.750" v="3" actId="1076"/>
          <ac:grpSpMkLst>
            <pc:docMk/>
            <pc:sldMk cId="3035428571" sldId="416"/>
            <ac:grpSpMk id="2" creationId="{ED73FE0F-D439-40AB-BED8-54DCD8A61D83}"/>
          </ac:grpSpMkLst>
        </pc:grpChg>
        <pc:picChg chg="mod">
          <ac:chgData name="Gry Jacobsen" userId="S::gryj04@uia.no::e02dfb7e-3102-407e-b315-b4d47dbe58c8" providerId="AD" clId="Web-{835BA2D2-AE4C-49C5-9ECF-A58BED80D16C}" dt="2021-11-08T14:23:20.778" v="1" actId="1076"/>
          <ac:picMkLst>
            <pc:docMk/>
            <pc:sldMk cId="3035428571" sldId="416"/>
            <ac:picMk id="3" creationId="{D2444269-6660-4035-8E21-6A5ABF7E6B0C}"/>
          </ac:picMkLst>
        </pc:picChg>
      </pc:sldChg>
    </pc:docChg>
  </pc:docChgLst>
  <pc:docChgLst>
    <pc:chgData name="Haakon Sundbø" userId="60fa1391-13a8-47b4-93d3-adf540cc9f20" providerId="ADAL" clId="{311622F3-9A60-F144-AC18-BFADFC481E2D}"/>
    <pc:docChg chg="modSld">
      <pc:chgData name="Haakon Sundbø" userId="60fa1391-13a8-47b4-93d3-adf540cc9f20" providerId="ADAL" clId="{311622F3-9A60-F144-AC18-BFADFC481E2D}" dt="2024-05-30T06:19:32.847" v="11" actId="20577"/>
      <pc:docMkLst>
        <pc:docMk/>
      </pc:docMkLst>
      <pc:sldChg chg="modSp mod">
        <pc:chgData name="Haakon Sundbø" userId="60fa1391-13a8-47b4-93d3-adf540cc9f20" providerId="ADAL" clId="{311622F3-9A60-F144-AC18-BFADFC481E2D}" dt="2024-05-30T06:19:32.847" v="11" actId="20577"/>
        <pc:sldMkLst>
          <pc:docMk/>
          <pc:sldMk cId="0" sldId="263"/>
        </pc:sldMkLst>
        <pc:spChg chg="mod">
          <ac:chgData name="Haakon Sundbø" userId="60fa1391-13a8-47b4-93d3-adf540cc9f20" providerId="ADAL" clId="{311622F3-9A60-F144-AC18-BFADFC481E2D}" dt="2024-05-30T06:19:30.314" v="7" actId="20577"/>
          <ac:spMkLst>
            <pc:docMk/>
            <pc:sldMk cId="0" sldId="263"/>
            <ac:spMk id="156" creationId="{00000000-0000-0000-0000-000000000000}"/>
          </ac:spMkLst>
        </pc:spChg>
        <pc:spChg chg="mod">
          <ac:chgData name="Haakon Sundbø" userId="60fa1391-13a8-47b4-93d3-adf540cc9f20" providerId="ADAL" clId="{311622F3-9A60-F144-AC18-BFADFC481E2D}" dt="2024-05-30T06:19:32.847" v="11" actId="20577"/>
          <ac:spMkLst>
            <pc:docMk/>
            <pc:sldMk cId="0" sldId="263"/>
            <ac:spMk id="157" creationId="{00000000-0000-0000-0000-000000000000}"/>
          </ac:spMkLst>
        </pc:spChg>
      </pc:sldChg>
    </pc:docChg>
  </pc:docChgLst>
  <pc:docChgLst>
    <pc:chgData name="Maria Taraldsen" userId="S::mariat@uia.no::47459f61-7549-4fda-9546-c4b5f18168ca" providerId="AD" clId="Web-{C615E380-0568-BA52-3055-9BF4AC77BE7E}"/>
    <pc:docChg chg="modSld">
      <pc:chgData name="Maria Taraldsen" userId="S::mariat@uia.no::47459f61-7549-4fda-9546-c4b5f18168ca" providerId="AD" clId="Web-{C615E380-0568-BA52-3055-9BF4AC77BE7E}" dt="2021-04-19T13:27:43.731" v="25" actId="20577"/>
      <pc:docMkLst>
        <pc:docMk/>
      </pc:docMkLst>
      <pc:sldChg chg="addCm">
        <pc:chgData name="Maria Taraldsen" userId="S::mariat@uia.no::47459f61-7549-4fda-9546-c4b5f18168ca" providerId="AD" clId="Web-{C615E380-0568-BA52-3055-9BF4AC77BE7E}" dt="2021-04-19T13:27:11.824" v="0"/>
        <pc:sldMkLst>
          <pc:docMk/>
          <pc:sldMk cId="1349975656" sldId="258"/>
        </pc:sldMkLst>
      </pc:sldChg>
      <pc:sldChg chg="modSp">
        <pc:chgData name="Maria Taraldsen" userId="S::mariat@uia.no::47459f61-7549-4fda-9546-c4b5f18168ca" providerId="AD" clId="Web-{C615E380-0568-BA52-3055-9BF4AC77BE7E}" dt="2021-04-19T13:27:43.731" v="25" actId="20577"/>
        <pc:sldMkLst>
          <pc:docMk/>
          <pc:sldMk cId="3696354163" sldId="397"/>
        </pc:sldMkLst>
        <pc:spChg chg="mod">
          <ac:chgData name="Maria Taraldsen" userId="S::mariat@uia.no::47459f61-7549-4fda-9546-c4b5f18168ca" providerId="AD" clId="Web-{C615E380-0568-BA52-3055-9BF4AC77BE7E}" dt="2021-04-19T13:27:43.731" v="25" actId="20577"/>
          <ac:spMkLst>
            <pc:docMk/>
            <pc:sldMk cId="3696354163" sldId="397"/>
            <ac:spMk id="2" creationId="{113EDAD5-253B-D24A-9A45-CEBDA4405F3C}"/>
          </ac:spMkLst>
        </pc:spChg>
      </pc:sldChg>
    </pc:docChg>
  </pc:docChgLst>
  <pc:docChgLst>
    <pc:chgData name="Gry Jacobsen" userId="S::gryj04@uia.no::e02dfb7e-3102-407e-b315-b4d47dbe58c8" providerId="AD" clId="Web-{3A3DFFDC-4A95-3B8F-9C75-4B949B0E9C05}"/>
    <pc:docChg chg="modSld">
      <pc:chgData name="Gry Jacobsen" userId="S::gryj04@uia.no::e02dfb7e-3102-407e-b315-b4d47dbe58c8" providerId="AD" clId="Web-{3A3DFFDC-4A95-3B8F-9C75-4B949B0E9C05}" dt="2023-10-12T17:20:47.043" v="12" actId="20577"/>
      <pc:docMkLst>
        <pc:docMk/>
      </pc:docMkLst>
      <pc:sldChg chg="modSp">
        <pc:chgData name="Gry Jacobsen" userId="S::gryj04@uia.no::e02dfb7e-3102-407e-b315-b4d47dbe58c8" providerId="AD" clId="Web-{3A3DFFDC-4A95-3B8F-9C75-4B949B0E9C05}" dt="2023-10-12T17:20:47.043" v="12" actId="20577"/>
        <pc:sldMkLst>
          <pc:docMk/>
          <pc:sldMk cId="0" sldId="263"/>
        </pc:sldMkLst>
        <pc:spChg chg="mod">
          <ac:chgData name="Gry Jacobsen" userId="S::gryj04@uia.no::e02dfb7e-3102-407e-b315-b4d47dbe58c8" providerId="AD" clId="Web-{3A3DFFDC-4A95-3B8F-9C75-4B949B0E9C05}" dt="2023-10-12T17:20:47.043" v="12" actId="20577"/>
          <ac:spMkLst>
            <pc:docMk/>
            <pc:sldMk cId="0" sldId="263"/>
            <ac:spMk id="157" creationId="{00000000-0000-0000-0000-000000000000}"/>
          </ac:spMkLst>
        </pc:spChg>
      </pc:sldChg>
    </pc:docChg>
  </pc:docChgLst>
  <pc:docChgLst>
    <pc:chgData name="Gry Jacobsen" userId="S::gryj04@uia.no::e02dfb7e-3102-407e-b315-b4d47dbe58c8" providerId="AD" clId="Web-{420EDFB4-4EBC-A8E9-FBA0-8F6024AE6A4A}"/>
    <pc:docChg chg="delSld modSld">
      <pc:chgData name="Gry Jacobsen" userId="S::gryj04@uia.no::e02dfb7e-3102-407e-b315-b4d47dbe58c8" providerId="AD" clId="Web-{420EDFB4-4EBC-A8E9-FBA0-8F6024AE6A4A}" dt="2023-02-11T16:49:44.699" v="139"/>
      <pc:docMkLst>
        <pc:docMk/>
      </pc:docMkLst>
      <pc:sldChg chg="modSp">
        <pc:chgData name="Gry Jacobsen" userId="S::gryj04@uia.no::e02dfb7e-3102-407e-b315-b4d47dbe58c8" providerId="AD" clId="Web-{420EDFB4-4EBC-A8E9-FBA0-8F6024AE6A4A}" dt="2023-02-11T16:45:03.848" v="41" actId="20577"/>
        <pc:sldMkLst>
          <pc:docMk/>
          <pc:sldMk cId="0" sldId="258"/>
        </pc:sldMkLst>
        <pc:spChg chg="mod">
          <ac:chgData name="Gry Jacobsen" userId="S::gryj04@uia.no::e02dfb7e-3102-407e-b315-b4d47dbe58c8" providerId="AD" clId="Web-{420EDFB4-4EBC-A8E9-FBA0-8F6024AE6A4A}" dt="2023-02-11T16:45:03.848" v="41" actId="20577"/>
          <ac:spMkLst>
            <pc:docMk/>
            <pc:sldMk cId="0" sldId="258"/>
            <ac:spMk id="164" creationId="{00000000-0000-0000-0000-000000000000}"/>
          </ac:spMkLst>
        </pc:spChg>
      </pc:sldChg>
      <pc:sldChg chg="modSp">
        <pc:chgData name="Gry Jacobsen" userId="S::gryj04@uia.no::e02dfb7e-3102-407e-b315-b4d47dbe58c8" providerId="AD" clId="Web-{420EDFB4-4EBC-A8E9-FBA0-8F6024AE6A4A}" dt="2023-02-11T16:44:07.988" v="6" actId="20577"/>
        <pc:sldMkLst>
          <pc:docMk/>
          <pc:sldMk cId="0" sldId="263"/>
        </pc:sldMkLst>
        <pc:spChg chg="mod">
          <ac:chgData name="Gry Jacobsen" userId="S::gryj04@uia.no::e02dfb7e-3102-407e-b315-b4d47dbe58c8" providerId="AD" clId="Web-{420EDFB4-4EBC-A8E9-FBA0-8F6024AE6A4A}" dt="2023-02-11T16:44:07.988" v="6" actId="20577"/>
          <ac:spMkLst>
            <pc:docMk/>
            <pc:sldMk cId="0" sldId="263"/>
            <ac:spMk id="156" creationId="{00000000-0000-0000-0000-000000000000}"/>
          </ac:spMkLst>
        </pc:spChg>
      </pc:sldChg>
      <pc:sldChg chg="addSp delSp modSp">
        <pc:chgData name="Gry Jacobsen" userId="S::gryj04@uia.no::e02dfb7e-3102-407e-b315-b4d47dbe58c8" providerId="AD" clId="Web-{420EDFB4-4EBC-A8E9-FBA0-8F6024AE6A4A}" dt="2023-02-11T16:49:44.699" v="139"/>
        <pc:sldMkLst>
          <pc:docMk/>
          <pc:sldMk cId="2477896539" sldId="395"/>
        </pc:sldMkLst>
        <pc:spChg chg="mod">
          <ac:chgData name="Gry Jacobsen" userId="S::gryj04@uia.no::e02dfb7e-3102-407e-b315-b4d47dbe58c8" providerId="AD" clId="Web-{420EDFB4-4EBC-A8E9-FBA0-8F6024AE6A4A}" dt="2023-02-11T16:49:43.574" v="138" actId="14100"/>
          <ac:spMkLst>
            <pc:docMk/>
            <pc:sldMk cId="2477896539" sldId="395"/>
            <ac:spMk id="2" creationId="{1113D293-B941-4D81-BF9D-8C2FF25412EA}"/>
          </ac:spMkLst>
        </pc:spChg>
        <pc:picChg chg="add del">
          <ac:chgData name="Gry Jacobsen" userId="S::gryj04@uia.no::e02dfb7e-3102-407e-b315-b4d47dbe58c8" providerId="AD" clId="Web-{420EDFB4-4EBC-A8E9-FBA0-8F6024AE6A4A}" dt="2023-02-11T16:49:44.699" v="139"/>
          <ac:picMkLst>
            <pc:docMk/>
            <pc:sldMk cId="2477896539" sldId="395"/>
            <ac:picMk id="5" creationId="{DF5AAF0A-791E-C24C-8B2C-C107B3D92D5A}"/>
          </ac:picMkLst>
        </pc:picChg>
      </pc:sldChg>
      <pc:sldChg chg="modSp">
        <pc:chgData name="Gry Jacobsen" userId="S::gryj04@uia.no::e02dfb7e-3102-407e-b315-b4d47dbe58c8" providerId="AD" clId="Web-{420EDFB4-4EBC-A8E9-FBA0-8F6024AE6A4A}" dt="2023-02-11T16:44:43.614" v="36" actId="20577"/>
        <pc:sldMkLst>
          <pc:docMk/>
          <pc:sldMk cId="449639902" sldId="396"/>
        </pc:sldMkLst>
        <pc:spChg chg="mod">
          <ac:chgData name="Gry Jacobsen" userId="S::gryj04@uia.no::e02dfb7e-3102-407e-b315-b4d47dbe58c8" providerId="AD" clId="Web-{420EDFB4-4EBC-A8E9-FBA0-8F6024AE6A4A}" dt="2023-02-11T16:44:25.863" v="10" actId="20577"/>
          <ac:spMkLst>
            <pc:docMk/>
            <pc:sldMk cId="449639902" sldId="396"/>
            <ac:spMk id="2" creationId="{4579C708-CC9D-4749-A7D1-C213ED3DFDB3}"/>
          </ac:spMkLst>
        </pc:spChg>
        <pc:spChg chg="mod">
          <ac:chgData name="Gry Jacobsen" userId="S::gryj04@uia.no::e02dfb7e-3102-407e-b315-b4d47dbe58c8" providerId="AD" clId="Web-{420EDFB4-4EBC-A8E9-FBA0-8F6024AE6A4A}" dt="2023-02-11T16:44:43.614" v="36" actId="20577"/>
          <ac:spMkLst>
            <pc:docMk/>
            <pc:sldMk cId="449639902" sldId="396"/>
            <ac:spMk id="3" creationId="{A9F1F79A-5E58-3E4D-8F4B-E4F53E92841D}"/>
          </ac:spMkLst>
        </pc:spChg>
      </pc:sldChg>
      <pc:sldChg chg="modSp modNotes">
        <pc:chgData name="Gry Jacobsen" userId="S::gryj04@uia.no::e02dfb7e-3102-407e-b315-b4d47dbe58c8" providerId="AD" clId="Web-{420EDFB4-4EBC-A8E9-FBA0-8F6024AE6A4A}" dt="2023-02-11T16:48:12.491" v="125"/>
        <pc:sldMkLst>
          <pc:docMk/>
          <pc:sldMk cId="3696354163" sldId="397"/>
        </pc:sldMkLst>
        <pc:spChg chg="mod">
          <ac:chgData name="Gry Jacobsen" userId="S::gryj04@uia.no::e02dfb7e-3102-407e-b315-b4d47dbe58c8" providerId="AD" clId="Web-{420EDFB4-4EBC-A8E9-FBA0-8F6024AE6A4A}" dt="2023-02-11T16:48:09.397" v="124" actId="20577"/>
          <ac:spMkLst>
            <pc:docMk/>
            <pc:sldMk cId="3696354163" sldId="397"/>
            <ac:spMk id="3" creationId="{B3F473BB-4DB2-47BA-9CFC-B2C869078564}"/>
          </ac:spMkLst>
        </pc:spChg>
      </pc:sldChg>
      <pc:sldChg chg="del">
        <pc:chgData name="Gry Jacobsen" userId="S::gryj04@uia.no::e02dfb7e-3102-407e-b315-b4d47dbe58c8" providerId="AD" clId="Web-{420EDFB4-4EBC-A8E9-FBA0-8F6024AE6A4A}" dt="2023-02-11T16:46:06.927" v="85"/>
        <pc:sldMkLst>
          <pc:docMk/>
          <pc:sldMk cId="4203809314" sldId="398"/>
        </pc:sldMkLst>
      </pc:sldChg>
      <pc:sldChg chg="delSp modSp modNotes">
        <pc:chgData name="Gry Jacobsen" userId="S::gryj04@uia.no::e02dfb7e-3102-407e-b315-b4d47dbe58c8" providerId="AD" clId="Web-{420EDFB4-4EBC-A8E9-FBA0-8F6024AE6A4A}" dt="2023-02-11T16:49:19.183" v="133" actId="1076"/>
        <pc:sldMkLst>
          <pc:docMk/>
          <pc:sldMk cId="1315738421" sldId="399"/>
        </pc:sldMkLst>
        <pc:spChg chg="del mod">
          <ac:chgData name="Gry Jacobsen" userId="S::gryj04@uia.no::e02dfb7e-3102-407e-b315-b4d47dbe58c8" providerId="AD" clId="Web-{420EDFB4-4EBC-A8E9-FBA0-8F6024AE6A4A}" dt="2023-02-11T16:49:04.652" v="130"/>
          <ac:spMkLst>
            <pc:docMk/>
            <pc:sldMk cId="1315738421" sldId="399"/>
            <ac:spMk id="8" creationId="{02925A9B-805B-704D-BC15-80D073D09C2B}"/>
          </ac:spMkLst>
        </pc:spChg>
        <pc:picChg chg="mod">
          <ac:chgData name="Gry Jacobsen" userId="S::gryj04@uia.no::e02dfb7e-3102-407e-b315-b4d47dbe58c8" providerId="AD" clId="Web-{420EDFB4-4EBC-A8E9-FBA0-8F6024AE6A4A}" dt="2023-02-11T16:49:19.183" v="133" actId="1076"/>
          <ac:picMkLst>
            <pc:docMk/>
            <pc:sldMk cId="1315738421" sldId="399"/>
            <ac:picMk id="6" creationId="{2C224F3C-BF23-AA44-A41B-340B1005F4E1}"/>
          </ac:picMkLst>
        </pc:picChg>
      </pc:sldChg>
      <pc:sldChg chg="del">
        <pc:chgData name="Gry Jacobsen" userId="S::gryj04@uia.no::e02dfb7e-3102-407e-b315-b4d47dbe58c8" providerId="AD" clId="Web-{420EDFB4-4EBC-A8E9-FBA0-8F6024AE6A4A}" dt="2023-02-11T16:47:25.303" v="86"/>
        <pc:sldMkLst>
          <pc:docMk/>
          <pc:sldMk cId="1601850087" sldId="442"/>
        </pc:sldMkLst>
      </pc:sldChg>
      <pc:sldChg chg="del">
        <pc:chgData name="Gry Jacobsen" userId="S::gryj04@uia.no::e02dfb7e-3102-407e-b315-b4d47dbe58c8" providerId="AD" clId="Web-{420EDFB4-4EBC-A8E9-FBA0-8F6024AE6A4A}" dt="2023-02-11T16:48:28.651" v="126"/>
        <pc:sldMkLst>
          <pc:docMk/>
          <pc:sldMk cId="747435690" sldId="443"/>
        </pc:sldMkLst>
      </pc:sldChg>
    </pc:docChg>
  </pc:docChgLst>
  <pc:docChgLst>
    <pc:chgData name="Gry Jacobsen" userId="S::gryj04@uia.no::e02dfb7e-3102-407e-b315-b4d47dbe58c8" providerId="AD" clId="Web-{2568C543-8199-5D94-9B61-BDD3A08D8806}"/>
    <pc:docChg chg="delSld modSld">
      <pc:chgData name="Gry Jacobsen" userId="S::gryj04@uia.no::e02dfb7e-3102-407e-b315-b4d47dbe58c8" providerId="AD" clId="Web-{2568C543-8199-5D94-9B61-BDD3A08D8806}" dt="2023-02-12T08:32:20.871" v="16" actId="1076"/>
      <pc:docMkLst>
        <pc:docMk/>
      </pc:docMkLst>
      <pc:sldChg chg="del">
        <pc:chgData name="Gry Jacobsen" userId="S::gryj04@uia.no::e02dfb7e-3102-407e-b315-b4d47dbe58c8" providerId="AD" clId="Web-{2568C543-8199-5D94-9B61-BDD3A08D8806}" dt="2023-02-12T08:30:52.619" v="9"/>
        <pc:sldMkLst>
          <pc:docMk/>
          <pc:sldMk cId="0" sldId="304"/>
        </pc:sldMkLst>
      </pc:sldChg>
      <pc:sldChg chg="modSp">
        <pc:chgData name="Gry Jacobsen" userId="S::gryj04@uia.no::e02dfb7e-3102-407e-b315-b4d47dbe58c8" providerId="AD" clId="Web-{2568C543-8199-5D94-9B61-BDD3A08D8806}" dt="2023-02-12T08:32:20.871" v="16" actId="1076"/>
        <pc:sldMkLst>
          <pc:docMk/>
          <pc:sldMk cId="3696354163" sldId="397"/>
        </pc:sldMkLst>
        <pc:picChg chg="mod modCrop">
          <ac:chgData name="Gry Jacobsen" userId="S::gryj04@uia.no::e02dfb7e-3102-407e-b315-b4d47dbe58c8" providerId="AD" clId="Web-{2568C543-8199-5D94-9B61-BDD3A08D8806}" dt="2023-02-12T08:32:20.871" v="16" actId="1076"/>
          <ac:picMkLst>
            <pc:docMk/>
            <pc:sldMk cId="3696354163" sldId="397"/>
            <ac:picMk id="5" creationId="{D4882086-B892-1842-A68E-8A263859F745}"/>
          </ac:picMkLst>
        </pc:picChg>
      </pc:sldChg>
      <pc:sldChg chg="del">
        <pc:chgData name="Gry Jacobsen" userId="S::gryj04@uia.no::e02dfb7e-3102-407e-b315-b4d47dbe58c8" providerId="AD" clId="Web-{2568C543-8199-5D94-9B61-BDD3A08D8806}" dt="2023-02-12T08:30:52.619" v="8"/>
        <pc:sldMkLst>
          <pc:docMk/>
          <pc:sldMk cId="1485141308" sldId="421"/>
        </pc:sldMkLst>
      </pc:sldChg>
      <pc:sldChg chg="del">
        <pc:chgData name="Gry Jacobsen" userId="S::gryj04@uia.no::e02dfb7e-3102-407e-b315-b4d47dbe58c8" providerId="AD" clId="Web-{2568C543-8199-5D94-9B61-BDD3A08D8806}" dt="2023-02-12T08:30:52.619" v="7"/>
        <pc:sldMkLst>
          <pc:docMk/>
          <pc:sldMk cId="254292350" sldId="422"/>
        </pc:sldMkLst>
      </pc:sldChg>
      <pc:sldChg chg="del">
        <pc:chgData name="Gry Jacobsen" userId="S::gryj04@uia.no::e02dfb7e-3102-407e-b315-b4d47dbe58c8" providerId="AD" clId="Web-{2568C543-8199-5D94-9B61-BDD3A08D8806}" dt="2023-02-12T08:30:52.619" v="6"/>
        <pc:sldMkLst>
          <pc:docMk/>
          <pc:sldMk cId="3283382817" sldId="423"/>
        </pc:sldMkLst>
      </pc:sldChg>
      <pc:sldChg chg="del">
        <pc:chgData name="Gry Jacobsen" userId="S::gryj04@uia.no::e02dfb7e-3102-407e-b315-b4d47dbe58c8" providerId="AD" clId="Web-{2568C543-8199-5D94-9B61-BDD3A08D8806}" dt="2023-02-12T08:30:52.619" v="5"/>
        <pc:sldMkLst>
          <pc:docMk/>
          <pc:sldMk cId="3716895188" sldId="426"/>
        </pc:sldMkLst>
      </pc:sldChg>
      <pc:sldChg chg="del">
        <pc:chgData name="Gry Jacobsen" userId="S::gryj04@uia.no::e02dfb7e-3102-407e-b315-b4d47dbe58c8" providerId="AD" clId="Web-{2568C543-8199-5D94-9B61-BDD3A08D8806}" dt="2023-02-12T08:30:52.619" v="4"/>
        <pc:sldMkLst>
          <pc:docMk/>
          <pc:sldMk cId="2032032513" sldId="427"/>
        </pc:sldMkLst>
      </pc:sldChg>
      <pc:sldChg chg="del">
        <pc:chgData name="Gry Jacobsen" userId="S::gryj04@uia.no::e02dfb7e-3102-407e-b315-b4d47dbe58c8" providerId="AD" clId="Web-{2568C543-8199-5D94-9B61-BDD3A08D8806}" dt="2023-02-12T08:30:52.619" v="3"/>
        <pc:sldMkLst>
          <pc:docMk/>
          <pc:sldMk cId="2586113601" sldId="428"/>
        </pc:sldMkLst>
      </pc:sldChg>
      <pc:sldChg chg="del">
        <pc:chgData name="Gry Jacobsen" userId="S::gryj04@uia.no::e02dfb7e-3102-407e-b315-b4d47dbe58c8" providerId="AD" clId="Web-{2568C543-8199-5D94-9B61-BDD3A08D8806}" dt="2023-02-12T08:30:52.603" v="2"/>
        <pc:sldMkLst>
          <pc:docMk/>
          <pc:sldMk cId="3170314477" sldId="433"/>
        </pc:sldMkLst>
      </pc:sldChg>
      <pc:sldChg chg="del">
        <pc:chgData name="Gry Jacobsen" userId="S::gryj04@uia.no::e02dfb7e-3102-407e-b315-b4d47dbe58c8" providerId="AD" clId="Web-{2568C543-8199-5D94-9B61-BDD3A08D8806}" dt="2023-02-12T08:30:52.603" v="1"/>
        <pc:sldMkLst>
          <pc:docMk/>
          <pc:sldMk cId="1441016746" sldId="434"/>
        </pc:sldMkLst>
      </pc:sldChg>
      <pc:sldChg chg="del">
        <pc:chgData name="Gry Jacobsen" userId="S::gryj04@uia.no::e02dfb7e-3102-407e-b315-b4d47dbe58c8" providerId="AD" clId="Web-{2568C543-8199-5D94-9B61-BDD3A08D8806}" dt="2023-02-12T08:30:52.603" v="0"/>
        <pc:sldMkLst>
          <pc:docMk/>
          <pc:sldMk cId="309512888" sldId="435"/>
        </pc:sldMkLst>
      </pc:sldChg>
      <pc:sldChg chg="del">
        <pc:chgData name="Gry Jacobsen" userId="S::gryj04@uia.no::e02dfb7e-3102-407e-b315-b4d47dbe58c8" providerId="AD" clId="Web-{2568C543-8199-5D94-9B61-BDD3A08D8806}" dt="2023-02-12T08:31:22.401" v="11"/>
        <pc:sldMkLst>
          <pc:docMk/>
          <pc:sldMk cId="2544619093" sldId="444"/>
        </pc:sldMkLst>
      </pc:sldChg>
      <pc:sldChg chg="del">
        <pc:chgData name="Gry Jacobsen" userId="S::gryj04@uia.no::e02dfb7e-3102-407e-b315-b4d47dbe58c8" providerId="AD" clId="Web-{2568C543-8199-5D94-9B61-BDD3A08D8806}" dt="2023-02-12T08:31:16.791" v="10"/>
        <pc:sldMkLst>
          <pc:docMk/>
          <pc:sldMk cId="4110382878" sldId="452"/>
        </pc:sldMkLst>
      </pc:sldChg>
    </pc:docChg>
  </pc:docChgLst>
  <pc:docChgLst>
    <pc:chgData name="Gry Jacobsen" userId="S::gryj04@uia.no::e02dfb7e-3102-407e-b315-b4d47dbe58c8" providerId="AD" clId="Web-{CC049AA8-8200-F66F-BD2C-9442D44D9AAC}"/>
    <pc:docChg chg="addSld modSld sldOrd addMainMaster modMainMaster">
      <pc:chgData name="Gry Jacobsen" userId="S::gryj04@uia.no::e02dfb7e-3102-407e-b315-b4d47dbe58c8" providerId="AD" clId="Web-{CC049AA8-8200-F66F-BD2C-9442D44D9AAC}" dt="2024-05-12T07:26:23.828" v="42"/>
      <pc:docMkLst>
        <pc:docMk/>
      </pc:docMkLst>
      <pc:sldChg chg="modSp">
        <pc:chgData name="Gry Jacobsen" userId="S::gryj04@uia.no::e02dfb7e-3102-407e-b315-b4d47dbe58c8" providerId="AD" clId="Web-{CC049AA8-8200-F66F-BD2C-9442D44D9AAC}" dt="2024-05-12T07:24:19.077" v="33" actId="20577"/>
        <pc:sldMkLst>
          <pc:docMk/>
          <pc:sldMk cId="0" sldId="259"/>
        </pc:sldMkLst>
        <pc:spChg chg="mod">
          <ac:chgData name="Gry Jacobsen" userId="S::gryj04@uia.no::e02dfb7e-3102-407e-b315-b4d47dbe58c8" providerId="AD" clId="Web-{CC049AA8-8200-F66F-BD2C-9442D44D9AAC}" dt="2024-05-12T07:24:19.077" v="33" actId="20577"/>
          <ac:spMkLst>
            <pc:docMk/>
            <pc:sldMk cId="0" sldId="259"/>
            <ac:spMk id="166" creationId="{00000000-0000-0000-0000-000000000000}"/>
          </ac:spMkLst>
        </pc:spChg>
      </pc:sldChg>
      <pc:sldChg chg="ord">
        <pc:chgData name="Gry Jacobsen" userId="S::gryj04@uia.no::e02dfb7e-3102-407e-b315-b4d47dbe58c8" providerId="AD" clId="Web-{CC049AA8-8200-F66F-BD2C-9442D44D9AAC}" dt="2024-05-12T07:25:55.859" v="38"/>
        <pc:sldMkLst>
          <pc:docMk/>
          <pc:sldMk cId="0" sldId="301"/>
        </pc:sldMkLst>
      </pc:sldChg>
      <pc:sldChg chg="ord">
        <pc:chgData name="Gry Jacobsen" userId="S::gryj04@uia.no::e02dfb7e-3102-407e-b315-b4d47dbe58c8" providerId="AD" clId="Web-{CC049AA8-8200-F66F-BD2C-9442D44D9AAC}" dt="2024-05-12T07:23:32.185" v="29"/>
        <pc:sldMkLst>
          <pc:docMk/>
          <pc:sldMk cId="3046484175" sldId="406"/>
        </pc:sldMkLst>
      </pc:sldChg>
      <pc:sldChg chg="ord">
        <pc:chgData name="Gry Jacobsen" userId="S::gryj04@uia.no::e02dfb7e-3102-407e-b315-b4d47dbe58c8" providerId="AD" clId="Web-{CC049AA8-8200-F66F-BD2C-9442D44D9AAC}" dt="2024-05-12T07:23:41.435" v="30"/>
        <pc:sldMkLst>
          <pc:docMk/>
          <pc:sldMk cId="3929325606" sldId="436"/>
        </pc:sldMkLst>
      </pc:sldChg>
      <pc:sldChg chg="ord">
        <pc:chgData name="Gry Jacobsen" userId="S::gryj04@uia.no::e02dfb7e-3102-407e-b315-b4d47dbe58c8" providerId="AD" clId="Web-{CC049AA8-8200-F66F-BD2C-9442D44D9AAC}" dt="2024-05-12T07:24:04.904" v="31"/>
        <pc:sldMkLst>
          <pc:docMk/>
          <pc:sldMk cId="3226433803" sldId="438"/>
        </pc:sldMkLst>
      </pc:sldChg>
      <pc:sldChg chg="modSp new ord">
        <pc:chgData name="Gry Jacobsen" userId="S::gryj04@uia.no::e02dfb7e-3102-407e-b315-b4d47dbe58c8" providerId="AD" clId="Web-{CC049AA8-8200-F66F-BD2C-9442D44D9AAC}" dt="2024-05-12T07:23:26.779" v="28"/>
        <pc:sldMkLst>
          <pc:docMk/>
          <pc:sldMk cId="3541879210" sldId="439"/>
        </pc:sldMkLst>
        <pc:spChg chg="mod">
          <ac:chgData name="Gry Jacobsen" userId="S::gryj04@uia.no::e02dfb7e-3102-407e-b315-b4d47dbe58c8" providerId="AD" clId="Web-{CC049AA8-8200-F66F-BD2C-9442D44D9AAC}" dt="2024-05-12T07:22:32.528" v="6" actId="20577"/>
          <ac:spMkLst>
            <pc:docMk/>
            <pc:sldMk cId="3541879210" sldId="439"/>
            <ac:spMk id="2" creationId="{D87399CA-B984-68C4-D42C-034FC07A488C}"/>
          </ac:spMkLst>
        </pc:spChg>
        <pc:spChg chg="mod">
          <ac:chgData name="Gry Jacobsen" userId="S::gryj04@uia.no::e02dfb7e-3102-407e-b315-b4d47dbe58c8" providerId="AD" clId="Web-{CC049AA8-8200-F66F-BD2C-9442D44D9AAC}" dt="2024-05-12T07:23:06.669" v="27" actId="20577"/>
          <ac:spMkLst>
            <pc:docMk/>
            <pc:sldMk cId="3541879210" sldId="439"/>
            <ac:spMk id="3" creationId="{51A61DF8-C595-9C2C-D80A-22098B5BEA64}"/>
          </ac:spMkLst>
        </pc:spChg>
      </pc:sldChg>
      <pc:sldChg chg="add">
        <pc:chgData name="Gry Jacobsen" userId="S::gryj04@uia.no::e02dfb7e-3102-407e-b315-b4d47dbe58c8" providerId="AD" clId="Web-{CC049AA8-8200-F66F-BD2C-9442D44D9AAC}" dt="2024-05-12T07:25:04.155" v="34"/>
        <pc:sldMkLst>
          <pc:docMk/>
          <pc:sldMk cId="1038291162" sldId="440"/>
        </pc:sldMkLst>
      </pc:sldChg>
      <pc:sldChg chg="add">
        <pc:chgData name="Gry Jacobsen" userId="S::gryj04@uia.no::e02dfb7e-3102-407e-b315-b4d47dbe58c8" providerId="AD" clId="Web-{CC049AA8-8200-F66F-BD2C-9442D44D9AAC}" dt="2024-05-12T07:25:14.499" v="35"/>
        <pc:sldMkLst>
          <pc:docMk/>
          <pc:sldMk cId="1706931263" sldId="441"/>
        </pc:sldMkLst>
      </pc:sldChg>
      <pc:sldChg chg="add">
        <pc:chgData name="Gry Jacobsen" userId="S::gryj04@uia.no::e02dfb7e-3102-407e-b315-b4d47dbe58c8" providerId="AD" clId="Web-{CC049AA8-8200-F66F-BD2C-9442D44D9AAC}" dt="2024-05-12T07:25:35.281" v="36"/>
        <pc:sldMkLst>
          <pc:docMk/>
          <pc:sldMk cId="296308902" sldId="442"/>
        </pc:sldMkLst>
      </pc:sldChg>
      <pc:sldChg chg="add">
        <pc:chgData name="Gry Jacobsen" userId="S::gryj04@uia.no::e02dfb7e-3102-407e-b315-b4d47dbe58c8" providerId="AD" clId="Web-{CC049AA8-8200-F66F-BD2C-9442D44D9AAC}" dt="2024-05-12T07:25:51.796" v="37"/>
        <pc:sldMkLst>
          <pc:docMk/>
          <pc:sldMk cId="2107003202" sldId="443"/>
        </pc:sldMkLst>
      </pc:sldChg>
      <pc:sldChg chg="add ord">
        <pc:chgData name="Gry Jacobsen" userId="S::gryj04@uia.no::e02dfb7e-3102-407e-b315-b4d47dbe58c8" providerId="AD" clId="Web-{CC049AA8-8200-F66F-BD2C-9442D44D9AAC}" dt="2024-05-12T07:26:06.734" v="40"/>
        <pc:sldMkLst>
          <pc:docMk/>
          <pc:sldMk cId="3215944135" sldId="444"/>
        </pc:sldMkLst>
      </pc:sldChg>
      <pc:sldChg chg="add ord replId">
        <pc:chgData name="Gry Jacobsen" userId="S::gryj04@uia.no::e02dfb7e-3102-407e-b315-b4d47dbe58c8" providerId="AD" clId="Web-{CC049AA8-8200-F66F-BD2C-9442D44D9AAC}" dt="2024-05-12T07:26:23.828" v="42"/>
        <pc:sldMkLst>
          <pc:docMk/>
          <pc:sldMk cId="1538747431" sldId="445"/>
        </pc:sldMkLst>
      </pc:sldChg>
      <pc:sldMasterChg chg="modSldLayout">
        <pc:chgData name="Gry Jacobsen" userId="S::gryj04@uia.no::e02dfb7e-3102-407e-b315-b4d47dbe58c8" providerId="AD" clId="Web-{CC049AA8-8200-F66F-BD2C-9442D44D9AAC}" dt="2024-05-12T07:25:51.796" v="37"/>
        <pc:sldMasterMkLst>
          <pc:docMk/>
          <pc:sldMasterMk cId="1613631367" sldId="2147483661"/>
        </pc:sldMasterMkLst>
        <pc:sldLayoutChg chg="replId">
          <pc:chgData name="Gry Jacobsen" userId="S::gryj04@uia.no::e02dfb7e-3102-407e-b315-b4d47dbe58c8" providerId="AD" clId="Web-{CC049AA8-8200-F66F-BD2C-9442D44D9AAC}" dt="2024-05-12T07:25:51.796" v="37"/>
          <pc:sldLayoutMkLst>
            <pc:docMk/>
            <pc:sldMasterMk cId="1613631367" sldId="2147483661"/>
            <pc:sldLayoutMk cId="1652283555" sldId="2147483701"/>
          </pc:sldLayoutMkLst>
        </pc:sldLayoutChg>
      </pc:sldMasterChg>
      <pc:sldMasterChg chg="modSldLayout">
        <pc:chgData name="Gry Jacobsen" userId="S::gryj04@uia.no::e02dfb7e-3102-407e-b315-b4d47dbe58c8" providerId="AD" clId="Web-{CC049AA8-8200-F66F-BD2C-9442D44D9AAC}" dt="2024-05-12T07:26:02.156" v="39"/>
        <pc:sldMasterMkLst>
          <pc:docMk/>
          <pc:sldMasterMk cId="4112207114" sldId="2147483670"/>
        </pc:sldMasterMkLst>
        <pc:sldLayoutChg chg="replId">
          <pc:chgData name="Gry Jacobsen" userId="S::gryj04@uia.no::e02dfb7e-3102-407e-b315-b4d47dbe58c8" providerId="AD" clId="Web-{CC049AA8-8200-F66F-BD2C-9442D44D9AAC}" dt="2024-05-12T07:25:04.155" v="34"/>
          <pc:sldLayoutMkLst>
            <pc:docMk/>
            <pc:sldMasterMk cId="4112207114" sldId="2147483670"/>
            <pc:sldLayoutMk cId="666359674" sldId="2147483699"/>
          </pc:sldLayoutMkLst>
        </pc:sldLayoutChg>
        <pc:sldLayoutChg chg="replId">
          <pc:chgData name="Gry Jacobsen" userId="S::gryj04@uia.no::e02dfb7e-3102-407e-b315-b4d47dbe58c8" providerId="AD" clId="Web-{CC049AA8-8200-F66F-BD2C-9442D44D9AAC}" dt="2024-05-12T07:25:35.281" v="36"/>
          <pc:sldLayoutMkLst>
            <pc:docMk/>
            <pc:sldMasterMk cId="4112207114" sldId="2147483670"/>
            <pc:sldLayoutMk cId="2244833094" sldId="2147483700"/>
          </pc:sldLayoutMkLst>
        </pc:sldLayoutChg>
        <pc:sldLayoutChg chg="replId">
          <pc:chgData name="Gry Jacobsen" userId="S::gryj04@uia.no::e02dfb7e-3102-407e-b315-b4d47dbe58c8" providerId="AD" clId="Web-{CC049AA8-8200-F66F-BD2C-9442D44D9AAC}" dt="2024-05-12T07:26:02.156" v="39"/>
          <pc:sldLayoutMkLst>
            <pc:docMk/>
            <pc:sldMasterMk cId="4112207114" sldId="2147483670"/>
            <pc:sldLayoutMk cId="2718013794" sldId="2147483702"/>
          </pc:sldLayoutMkLst>
        </pc:sldLayoutChg>
      </pc:sldMasterChg>
      <pc:sldMasterChg chg="add addSldLayout">
        <pc:chgData name="Gry Jacobsen" userId="S::gryj04@uia.no::e02dfb7e-3102-407e-b315-b4d47dbe58c8" providerId="AD" clId="Web-{CC049AA8-8200-F66F-BD2C-9442D44D9AAC}" dt="2024-05-12T07:25:51.796" v="37"/>
        <pc:sldMasterMkLst>
          <pc:docMk/>
          <pc:sldMasterMk cId="0" sldId="2147483697"/>
        </pc:sldMasterMkLst>
        <pc:sldLayoutChg chg="add">
          <pc:chgData name="Gry Jacobsen" userId="S::gryj04@uia.no::e02dfb7e-3102-407e-b315-b4d47dbe58c8" providerId="AD" clId="Web-{CC049AA8-8200-F66F-BD2C-9442D44D9AAC}" dt="2024-05-12T07:25:51.796" v="37"/>
          <pc:sldLayoutMkLst>
            <pc:docMk/>
            <pc:sldMasterMk cId="0" sldId="2147483697"/>
            <pc:sldLayoutMk cId="0" sldId="2147483662"/>
          </pc:sldLayoutMkLst>
        </pc:sldLayoutChg>
      </pc:sldMasterChg>
      <pc:sldMasterChg chg="add addSldLayout">
        <pc:chgData name="Gry Jacobsen" userId="S::gryj04@uia.no::e02dfb7e-3102-407e-b315-b4d47dbe58c8" providerId="AD" clId="Web-{CC049AA8-8200-F66F-BD2C-9442D44D9AAC}" dt="2024-05-12T07:26:02.156" v="39"/>
        <pc:sldMasterMkLst>
          <pc:docMk/>
          <pc:sldMasterMk cId="0" sldId="2147483698"/>
        </pc:sldMasterMkLst>
        <pc:sldLayoutChg chg="add">
          <pc:chgData name="Gry Jacobsen" userId="S::gryj04@uia.no::e02dfb7e-3102-407e-b315-b4d47dbe58c8" providerId="AD" clId="Web-{CC049AA8-8200-F66F-BD2C-9442D44D9AAC}" dt="2024-05-12T07:26:02.156" v="39"/>
          <pc:sldLayoutMkLst>
            <pc:docMk/>
            <pc:sldMasterMk cId="0" sldId="2147483698"/>
            <pc:sldLayoutMk cId="0" sldId="2147483674"/>
          </pc:sldLayoutMkLst>
        </pc:sldLayoutChg>
        <pc:sldLayoutChg chg="add">
          <pc:chgData name="Gry Jacobsen" userId="S::gryj04@uia.no::e02dfb7e-3102-407e-b315-b4d47dbe58c8" providerId="AD" clId="Web-{CC049AA8-8200-F66F-BD2C-9442D44D9AAC}" dt="2024-05-12T07:25:04.155" v="34"/>
          <pc:sldLayoutMkLst>
            <pc:docMk/>
            <pc:sldMasterMk cId="0" sldId="2147483698"/>
            <pc:sldLayoutMk cId="0" sldId="2147483675"/>
          </pc:sldLayoutMkLst>
        </pc:sldLayoutChg>
        <pc:sldLayoutChg chg="add">
          <pc:chgData name="Gry Jacobsen" userId="S::gryj04@uia.no::e02dfb7e-3102-407e-b315-b4d47dbe58c8" providerId="AD" clId="Web-{CC049AA8-8200-F66F-BD2C-9442D44D9AAC}" dt="2024-05-12T07:25:35.281" v="36"/>
          <pc:sldLayoutMkLst>
            <pc:docMk/>
            <pc:sldMasterMk cId="0" sldId="2147483698"/>
            <pc:sldLayoutMk cId="0" sldId="2147483676"/>
          </pc:sldLayoutMkLst>
        </pc:sldLayoutChg>
      </pc:sldMasterChg>
    </pc:docChg>
  </pc:docChgLst>
  <pc:docChgLst>
    <pc:chgData name="Haakon Sundbø" userId="60fa1391-13a8-47b4-93d3-adf540cc9f20" providerId="ADAL" clId="{1BF39D2B-A750-AF40-989E-2FA7346579B7}"/>
    <pc:docChg chg="custSel delSld modSld">
      <pc:chgData name="Haakon Sundbø" userId="60fa1391-13a8-47b4-93d3-adf540cc9f20" providerId="ADAL" clId="{1BF39D2B-A750-AF40-989E-2FA7346579B7}" dt="2021-05-26T10:42:54.380" v="1267" actId="20577"/>
      <pc:docMkLst>
        <pc:docMk/>
      </pc:docMkLst>
      <pc:sldChg chg="del">
        <pc:chgData name="Haakon Sundbø" userId="60fa1391-13a8-47b4-93d3-adf540cc9f20" providerId="ADAL" clId="{1BF39D2B-A750-AF40-989E-2FA7346579B7}" dt="2021-05-21T13:16:15.703" v="74" actId="2696"/>
        <pc:sldMkLst>
          <pc:docMk/>
          <pc:sldMk cId="1349975656" sldId="258"/>
        </pc:sldMkLst>
      </pc:sldChg>
      <pc:sldChg chg="addSp delSp modSp mod">
        <pc:chgData name="Haakon Sundbø" userId="60fa1391-13a8-47b4-93d3-adf540cc9f20" providerId="ADAL" clId="{1BF39D2B-A750-AF40-989E-2FA7346579B7}" dt="2021-05-21T13:17:40.448" v="96" actId="14100"/>
        <pc:sldMkLst>
          <pc:docMk/>
          <pc:sldMk cId="1298538523" sldId="259"/>
        </pc:sldMkLst>
        <pc:spChg chg="mod">
          <ac:chgData name="Haakon Sundbø" userId="60fa1391-13a8-47b4-93d3-adf540cc9f20" providerId="ADAL" clId="{1BF39D2B-A750-AF40-989E-2FA7346579B7}" dt="2021-05-21T13:17:40.448" v="96" actId="14100"/>
          <ac:spMkLst>
            <pc:docMk/>
            <pc:sldMk cId="1298538523" sldId="259"/>
            <ac:spMk id="6" creationId="{39550EB6-A02C-F742-9EFB-785136D2AC21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15" creationId="{173D666B-AC80-594C-A196-FCED35979541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16" creationId="{5ED0CBD5-5685-4448-B45F-AF6F58260696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17" creationId="{E1C1D1C9-ECAD-DE47-97D1-8E1A12179ECC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18" creationId="{DD1B0A41-1882-9247-9080-2A557AB88182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19" creationId="{7F895A97-5EE6-8245-A6D1-79F9339C1F9B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20" creationId="{8768599D-FDD0-8048-BE8A-377F05295C69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21" creationId="{73D28EC9-49D1-1F41-8A67-57CA4E89B94B}"/>
          </ac:spMkLst>
        </pc:spChg>
        <pc:spChg chg="mod">
          <ac:chgData name="Haakon Sundbø" userId="60fa1391-13a8-47b4-93d3-adf540cc9f20" providerId="ADAL" clId="{1BF39D2B-A750-AF40-989E-2FA7346579B7}" dt="2021-05-21T13:17:29.225" v="88" actId="1076"/>
          <ac:spMkLst>
            <pc:docMk/>
            <pc:sldMk cId="1298538523" sldId="259"/>
            <ac:spMk id="22" creationId="{2F05370E-8979-E84E-A2EA-4402357818A4}"/>
          </ac:spMkLst>
        </pc:spChg>
        <pc:spChg chg="del">
          <ac:chgData name="Haakon Sundbø" userId="60fa1391-13a8-47b4-93d3-adf540cc9f20" providerId="ADAL" clId="{1BF39D2B-A750-AF40-989E-2FA7346579B7}" dt="2021-05-21T13:16:48.825" v="78" actId="478"/>
          <ac:spMkLst>
            <pc:docMk/>
            <pc:sldMk cId="1298538523" sldId="259"/>
            <ac:spMk id="23" creationId="{880888CB-0103-DC4E-9D5D-BE376E203E68}"/>
          </ac:spMkLst>
        </pc:spChg>
        <pc:spChg chg="del">
          <ac:chgData name="Haakon Sundbø" userId="60fa1391-13a8-47b4-93d3-adf540cc9f20" providerId="ADAL" clId="{1BF39D2B-A750-AF40-989E-2FA7346579B7}" dt="2021-05-21T13:16:48.825" v="78" actId="478"/>
          <ac:spMkLst>
            <pc:docMk/>
            <pc:sldMk cId="1298538523" sldId="259"/>
            <ac:spMk id="24" creationId="{326D3AB0-D28B-DB46-9BBB-3B95D89C3AB3}"/>
          </ac:spMkLst>
        </pc:spChg>
        <pc:spChg chg="del">
          <ac:chgData name="Haakon Sundbø" userId="60fa1391-13a8-47b4-93d3-adf540cc9f20" providerId="ADAL" clId="{1BF39D2B-A750-AF40-989E-2FA7346579B7}" dt="2021-05-21T13:16:48.825" v="78" actId="478"/>
          <ac:spMkLst>
            <pc:docMk/>
            <pc:sldMk cId="1298538523" sldId="259"/>
            <ac:spMk id="25" creationId="{3CEEFDA8-FEB3-DE4A-8C77-42A30CAAC3A4}"/>
          </ac:spMkLst>
        </pc:spChg>
        <pc:spChg chg="del">
          <ac:chgData name="Haakon Sundbø" userId="60fa1391-13a8-47b4-93d3-adf540cc9f20" providerId="ADAL" clId="{1BF39D2B-A750-AF40-989E-2FA7346579B7}" dt="2021-05-21T13:16:48.825" v="78" actId="478"/>
          <ac:spMkLst>
            <pc:docMk/>
            <pc:sldMk cId="1298538523" sldId="259"/>
            <ac:spMk id="26" creationId="{11F44FAA-3E86-2942-AF0B-12E1C0AE1A20}"/>
          </ac:spMkLst>
        </pc:spChg>
        <pc:picChg chg="del">
          <ac:chgData name="Haakon Sundbø" userId="60fa1391-13a8-47b4-93d3-adf540cc9f20" providerId="ADAL" clId="{1BF39D2B-A750-AF40-989E-2FA7346579B7}" dt="2021-05-21T13:16:43.899" v="76" actId="478"/>
          <ac:picMkLst>
            <pc:docMk/>
            <pc:sldMk cId="1298538523" sldId="259"/>
            <ac:picMk id="3" creationId="{B31B2029-978B-514B-89B2-FE31685720B4}"/>
          </ac:picMkLst>
        </pc:picChg>
        <pc:picChg chg="del">
          <ac:chgData name="Haakon Sundbø" userId="60fa1391-13a8-47b4-93d3-adf540cc9f20" providerId="ADAL" clId="{1BF39D2B-A750-AF40-989E-2FA7346579B7}" dt="2021-05-21T13:16:43.899" v="76" actId="478"/>
          <ac:picMkLst>
            <pc:docMk/>
            <pc:sldMk cId="1298538523" sldId="259"/>
            <ac:picMk id="4" creationId="{136601DC-D8D9-0C42-BAB1-4E43D0D73CAC}"/>
          </ac:picMkLst>
        </pc:picChg>
        <pc:picChg chg="del">
          <ac:chgData name="Haakon Sundbø" userId="60fa1391-13a8-47b4-93d3-adf540cc9f20" providerId="ADAL" clId="{1BF39D2B-A750-AF40-989E-2FA7346579B7}" dt="2021-05-21T13:16:43.899" v="76" actId="478"/>
          <ac:picMkLst>
            <pc:docMk/>
            <pc:sldMk cId="1298538523" sldId="259"/>
            <ac:picMk id="5" creationId="{0D5BF4FC-73D4-3446-A314-0BF0BCB4A725}"/>
          </ac:picMkLst>
        </pc:picChg>
        <pc:picChg chg="add mod">
          <ac:chgData name="Haakon Sundbø" userId="60fa1391-13a8-47b4-93d3-adf540cc9f20" providerId="ADAL" clId="{1BF39D2B-A750-AF40-989E-2FA7346579B7}" dt="2021-05-21T13:17:18.194" v="87" actId="14100"/>
          <ac:picMkLst>
            <pc:docMk/>
            <pc:sldMk cId="1298538523" sldId="259"/>
            <ac:picMk id="7" creationId="{5C268DC2-FAB3-4840-AD41-250116FF7557}"/>
          </ac:picMkLst>
        </pc:picChg>
        <pc:picChg chg="mod">
          <ac:chgData name="Haakon Sundbø" userId="60fa1391-13a8-47b4-93d3-adf540cc9f20" providerId="ADAL" clId="{1BF39D2B-A750-AF40-989E-2FA7346579B7}" dt="2021-05-21T13:17:29.225" v="88" actId="1076"/>
          <ac:picMkLst>
            <pc:docMk/>
            <pc:sldMk cId="1298538523" sldId="259"/>
            <ac:picMk id="9" creationId="{7C017354-01E4-824B-BB7B-335A86AB7FD7}"/>
          </ac:picMkLst>
        </pc:picChg>
        <pc:picChg chg="mod">
          <ac:chgData name="Haakon Sundbø" userId="60fa1391-13a8-47b4-93d3-adf540cc9f20" providerId="ADAL" clId="{1BF39D2B-A750-AF40-989E-2FA7346579B7}" dt="2021-05-21T13:17:29.225" v="88" actId="1076"/>
          <ac:picMkLst>
            <pc:docMk/>
            <pc:sldMk cId="1298538523" sldId="259"/>
            <ac:picMk id="10" creationId="{D59DF3F3-E730-FF4D-BDFD-FDD26494C8DC}"/>
          </ac:picMkLst>
        </pc:picChg>
        <pc:picChg chg="mod">
          <ac:chgData name="Haakon Sundbø" userId="60fa1391-13a8-47b4-93d3-adf540cc9f20" providerId="ADAL" clId="{1BF39D2B-A750-AF40-989E-2FA7346579B7}" dt="2021-05-21T13:17:29.225" v="88" actId="1076"/>
          <ac:picMkLst>
            <pc:docMk/>
            <pc:sldMk cId="1298538523" sldId="259"/>
            <ac:picMk id="11" creationId="{67E17C90-B61B-5844-8651-2A972EF1D9C0}"/>
          </ac:picMkLst>
        </pc:picChg>
        <pc:picChg chg="mod">
          <ac:chgData name="Haakon Sundbø" userId="60fa1391-13a8-47b4-93d3-adf540cc9f20" providerId="ADAL" clId="{1BF39D2B-A750-AF40-989E-2FA7346579B7}" dt="2021-05-21T13:17:29.225" v="88" actId="1076"/>
          <ac:picMkLst>
            <pc:docMk/>
            <pc:sldMk cId="1298538523" sldId="259"/>
            <ac:picMk id="12" creationId="{58319EAD-114F-8946-BB26-F74B86562CAE}"/>
          </ac:picMkLst>
        </pc:picChg>
        <pc:picChg chg="del">
          <ac:chgData name="Haakon Sundbø" userId="60fa1391-13a8-47b4-93d3-adf540cc9f20" providerId="ADAL" clId="{1BF39D2B-A750-AF40-989E-2FA7346579B7}" dt="2021-05-21T13:16:48.825" v="78" actId="478"/>
          <ac:picMkLst>
            <pc:docMk/>
            <pc:sldMk cId="1298538523" sldId="259"/>
            <ac:picMk id="13" creationId="{11FA227E-F257-D647-8C62-C6E0C503CDAC}"/>
          </ac:picMkLst>
        </pc:picChg>
        <pc:picChg chg="del">
          <ac:chgData name="Haakon Sundbø" userId="60fa1391-13a8-47b4-93d3-adf540cc9f20" providerId="ADAL" clId="{1BF39D2B-A750-AF40-989E-2FA7346579B7}" dt="2021-05-21T13:16:48.825" v="78" actId="478"/>
          <ac:picMkLst>
            <pc:docMk/>
            <pc:sldMk cId="1298538523" sldId="259"/>
            <ac:picMk id="14" creationId="{28D24637-61A6-DE4B-A271-98CF265ACF62}"/>
          </ac:picMkLst>
        </pc:picChg>
        <pc:cxnChg chg="del">
          <ac:chgData name="Haakon Sundbø" userId="60fa1391-13a8-47b4-93d3-adf540cc9f20" providerId="ADAL" clId="{1BF39D2B-A750-AF40-989E-2FA7346579B7}" dt="2021-05-21T13:16:46.617" v="77" actId="478"/>
          <ac:cxnSpMkLst>
            <pc:docMk/>
            <pc:sldMk cId="1298538523" sldId="259"/>
            <ac:cxnSpMk id="29" creationId="{A3F69EE6-5F0C-4A4D-9035-86204E99C376}"/>
          </ac:cxnSpMkLst>
        </pc:cxnChg>
        <pc:cxnChg chg="del">
          <ac:chgData name="Haakon Sundbø" userId="60fa1391-13a8-47b4-93d3-adf540cc9f20" providerId="ADAL" clId="{1BF39D2B-A750-AF40-989E-2FA7346579B7}" dt="2021-05-21T13:16:46.617" v="77" actId="478"/>
          <ac:cxnSpMkLst>
            <pc:docMk/>
            <pc:sldMk cId="1298538523" sldId="259"/>
            <ac:cxnSpMk id="31" creationId="{122EDD7E-F491-0144-9EDB-63B974FB042E}"/>
          </ac:cxnSpMkLst>
        </pc:cxnChg>
      </pc:sldChg>
      <pc:sldChg chg="del">
        <pc:chgData name="Haakon Sundbø" userId="60fa1391-13a8-47b4-93d3-adf540cc9f20" providerId="ADAL" clId="{1BF39D2B-A750-AF40-989E-2FA7346579B7}" dt="2021-05-21T13:16:18.193" v="75" actId="2696"/>
        <pc:sldMkLst>
          <pc:docMk/>
          <pc:sldMk cId="3495785303" sldId="260"/>
        </pc:sldMkLst>
      </pc:sldChg>
      <pc:sldChg chg="del">
        <pc:chgData name="Haakon Sundbø" userId="60fa1391-13a8-47b4-93d3-adf540cc9f20" providerId="ADAL" clId="{1BF39D2B-A750-AF40-989E-2FA7346579B7}" dt="2021-05-21T13:16:18.193" v="75" actId="2696"/>
        <pc:sldMkLst>
          <pc:docMk/>
          <pc:sldMk cId="908091788" sldId="261"/>
        </pc:sldMkLst>
      </pc:sldChg>
      <pc:sldChg chg="del">
        <pc:chgData name="Haakon Sundbø" userId="60fa1391-13a8-47b4-93d3-adf540cc9f20" providerId="ADAL" clId="{1BF39D2B-A750-AF40-989E-2FA7346579B7}" dt="2021-05-21T13:16:18.193" v="75" actId="2696"/>
        <pc:sldMkLst>
          <pc:docMk/>
          <pc:sldMk cId="3704748571" sldId="262"/>
        </pc:sldMkLst>
      </pc:sldChg>
      <pc:sldChg chg="modSp mod modNotesTx">
        <pc:chgData name="Haakon Sundbø" userId="60fa1391-13a8-47b4-93d3-adf540cc9f20" providerId="ADAL" clId="{1BF39D2B-A750-AF40-989E-2FA7346579B7}" dt="2021-05-26T10:42:54.380" v="1267" actId="20577"/>
        <pc:sldMkLst>
          <pc:docMk/>
          <pc:sldMk cId="2477896539" sldId="395"/>
        </pc:sldMkLst>
        <pc:spChg chg="mod">
          <ac:chgData name="Haakon Sundbø" userId="60fa1391-13a8-47b4-93d3-adf540cc9f20" providerId="ADAL" clId="{1BF39D2B-A750-AF40-989E-2FA7346579B7}" dt="2021-05-26T10:42:54.380" v="1267" actId="20577"/>
          <ac:spMkLst>
            <pc:docMk/>
            <pc:sldMk cId="2477896539" sldId="395"/>
            <ac:spMk id="2" creationId="{1113D293-B941-4D81-BF9D-8C2FF25412EA}"/>
          </ac:spMkLst>
        </pc:spChg>
        <pc:spChg chg="mod">
          <ac:chgData name="Haakon Sundbø" userId="60fa1391-13a8-47b4-93d3-adf540cc9f20" providerId="ADAL" clId="{1BF39D2B-A750-AF40-989E-2FA7346579B7}" dt="2021-05-25T11:02:30.632" v="141" actId="20577"/>
          <ac:spMkLst>
            <pc:docMk/>
            <pc:sldMk cId="2477896539" sldId="395"/>
            <ac:spMk id="163" creationId="{00000000-0000-0000-0000-000000000000}"/>
          </ac:spMkLst>
        </pc:spChg>
      </pc:sldChg>
      <pc:sldChg chg="modSp mod modNotesTx">
        <pc:chgData name="Haakon Sundbø" userId="60fa1391-13a8-47b4-93d3-adf540cc9f20" providerId="ADAL" clId="{1BF39D2B-A750-AF40-989E-2FA7346579B7}" dt="2021-05-25T11:13:47.626" v="1242" actId="20577"/>
        <pc:sldMkLst>
          <pc:docMk/>
          <pc:sldMk cId="449639902" sldId="396"/>
        </pc:sldMkLst>
        <pc:spChg chg="mod">
          <ac:chgData name="Haakon Sundbø" userId="60fa1391-13a8-47b4-93d3-adf540cc9f20" providerId="ADAL" clId="{1BF39D2B-A750-AF40-989E-2FA7346579B7}" dt="2021-05-21T13:14:20.369" v="73" actId="27636"/>
          <ac:spMkLst>
            <pc:docMk/>
            <pc:sldMk cId="449639902" sldId="396"/>
            <ac:spMk id="2" creationId="{4579C708-CC9D-4749-A7D1-C213ED3DFDB3}"/>
          </ac:spMkLst>
        </pc:spChg>
        <pc:spChg chg="mod">
          <ac:chgData name="Haakon Sundbø" userId="60fa1391-13a8-47b4-93d3-adf540cc9f20" providerId="ADAL" clId="{1BF39D2B-A750-AF40-989E-2FA7346579B7}" dt="2021-05-21T12:24:06.082" v="59" actId="20577"/>
          <ac:spMkLst>
            <pc:docMk/>
            <pc:sldMk cId="449639902" sldId="396"/>
            <ac:spMk id="3" creationId="{A9F1F79A-5E58-3E4D-8F4B-E4F53E92841D}"/>
          </ac:spMkLst>
        </pc:spChg>
      </pc:sldChg>
      <pc:sldChg chg="addSp delSp modSp mod modNotesTx">
        <pc:chgData name="Haakon Sundbø" userId="60fa1391-13a8-47b4-93d3-adf540cc9f20" providerId="ADAL" clId="{1BF39D2B-A750-AF40-989E-2FA7346579B7}" dt="2021-05-25T08:24:43.119" v="139" actId="404"/>
        <pc:sldMkLst>
          <pc:docMk/>
          <pc:sldMk cId="3696354163" sldId="397"/>
        </pc:sldMkLst>
        <pc:spChg chg="mod">
          <ac:chgData name="Haakon Sundbø" userId="60fa1391-13a8-47b4-93d3-adf540cc9f20" providerId="ADAL" clId="{1BF39D2B-A750-AF40-989E-2FA7346579B7}" dt="2021-05-25T08:24:43.119" v="139" actId="404"/>
          <ac:spMkLst>
            <pc:docMk/>
            <pc:sldMk cId="3696354163" sldId="397"/>
            <ac:spMk id="3" creationId="{B3F473BB-4DB2-47BA-9CFC-B2C869078564}"/>
          </ac:spMkLst>
        </pc:spChg>
        <pc:picChg chg="del">
          <ac:chgData name="Haakon Sundbø" userId="60fa1391-13a8-47b4-93d3-adf540cc9f20" providerId="ADAL" clId="{1BF39D2B-A750-AF40-989E-2FA7346579B7}" dt="2021-05-25T08:22:53.419" v="123" actId="478"/>
          <ac:picMkLst>
            <pc:docMk/>
            <pc:sldMk cId="3696354163" sldId="397"/>
            <ac:picMk id="4" creationId="{D88C0B27-B853-49A1-BD5A-D23D18B4C039}"/>
          </ac:picMkLst>
        </pc:picChg>
        <pc:picChg chg="add mod">
          <ac:chgData name="Haakon Sundbø" userId="60fa1391-13a8-47b4-93d3-adf540cc9f20" providerId="ADAL" clId="{1BF39D2B-A750-AF40-989E-2FA7346579B7}" dt="2021-05-25T08:23:00.329" v="125" actId="1076"/>
          <ac:picMkLst>
            <pc:docMk/>
            <pc:sldMk cId="3696354163" sldId="397"/>
            <ac:picMk id="6" creationId="{85D69FC3-9BF3-E445-B973-A2F19EF99A0E}"/>
          </ac:picMkLst>
        </pc:picChg>
      </pc:sldChg>
    </pc:docChg>
  </pc:docChgLst>
  <pc:docChgLst>
    <pc:chgData name="Julie Madelen Madshaven" userId="07705876-12bf-4225-9648-e9068b634d09" providerId="ADAL" clId="{26387404-85C8-2B47-AFFB-2E695770E0AD}"/>
    <pc:docChg chg="custSel addSld delSld modSld">
      <pc:chgData name="Julie Madelen Madshaven" userId="07705876-12bf-4225-9648-e9068b634d09" providerId="ADAL" clId="{26387404-85C8-2B47-AFFB-2E695770E0AD}" dt="2021-08-17T13:48:19.236" v="119" actId="20577"/>
      <pc:docMkLst>
        <pc:docMk/>
      </pc:docMkLst>
      <pc:sldChg chg="add del">
        <pc:chgData name="Julie Madelen Madshaven" userId="07705876-12bf-4225-9648-e9068b634d09" providerId="ADAL" clId="{26387404-85C8-2B47-AFFB-2E695770E0AD}" dt="2021-08-17T13:23:15.202" v="60" actId="2696"/>
        <pc:sldMkLst>
          <pc:docMk/>
          <pc:sldMk cId="1298538523" sldId="259"/>
        </pc:sldMkLst>
      </pc:sldChg>
      <pc:sldChg chg="modSp mod">
        <pc:chgData name="Julie Madelen Madshaven" userId="07705876-12bf-4225-9648-e9068b634d09" providerId="ADAL" clId="{26387404-85C8-2B47-AFFB-2E695770E0AD}" dt="2021-08-17T13:21:53.896" v="58" actId="20577"/>
        <pc:sldMkLst>
          <pc:docMk/>
          <pc:sldMk cId="0" sldId="263"/>
        </pc:sldMkLst>
        <pc:spChg chg="mod">
          <ac:chgData name="Julie Madelen Madshaven" userId="07705876-12bf-4225-9648-e9068b634d09" providerId="ADAL" clId="{26387404-85C8-2B47-AFFB-2E695770E0AD}" dt="2021-08-17T13:21:18.633" v="35" actId="20577"/>
          <ac:spMkLst>
            <pc:docMk/>
            <pc:sldMk cId="0" sldId="263"/>
            <ac:spMk id="155" creationId="{00000000-0000-0000-0000-000000000000}"/>
          </ac:spMkLst>
        </pc:spChg>
        <pc:spChg chg="mod">
          <ac:chgData name="Julie Madelen Madshaven" userId="07705876-12bf-4225-9648-e9068b634d09" providerId="ADAL" clId="{26387404-85C8-2B47-AFFB-2E695770E0AD}" dt="2021-08-17T13:21:53.896" v="58" actId="20577"/>
          <ac:spMkLst>
            <pc:docMk/>
            <pc:sldMk cId="0" sldId="263"/>
            <ac:spMk id="156" creationId="{00000000-0000-0000-0000-000000000000}"/>
          </ac:spMkLst>
        </pc:spChg>
      </pc:sldChg>
      <pc:sldChg chg="modSp add del mod modNotesTx">
        <pc:chgData name="Julie Madelen Madshaven" userId="07705876-12bf-4225-9648-e9068b634d09" providerId="ADAL" clId="{26387404-85C8-2B47-AFFB-2E695770E0AD}" dt="2021-08-17T13:48:10.117" v="118" actId="20577"/>
        <pc:sldMkLst>
          <pc:docMk/>
          <pc:sldMk cId="2477896539" sldId="395"/>
        </pc:sldMkLst>
        <pc:spChg chg="mod">
          <ac:chgData name="Julie Madelen Madshaven" userId="07705876-12bf-4225-9648-e9068b634d09" providerId="ADAL" clId="{26387404-85C8-2B47-AFFB-2E695770E0AD}" dt="2021-08-17T13:38:47.463" v="69" actId="20577"/>
          <ac:spMkLst>
            <pc:docMk/>
            <pc:sldMk cId="2477896539" sldId="395"/>
            <ac:spMk id="2" creationId="{1113D293-B941-4D81-BF9D-8C2FF25412EA}"/>
          </ac:spMkLst>
        </pc:spChg>
        <pc:spChg chg="mod">
          <ac:chgData name="Julie Madelen Madshaven" userId="07705876-12bf-4225-9648-e9068b634d09" providerId="ADAL" clId="{26387404-85C8-2B47-AFFB-2E695770E0AD}" dt="2021-08-17T13:38:37.195" v="64" actId="20577"/>
          <ac:spMkLst>
            <pc:docMk/>
            <pc:sldMk cId="2477896539" sldId="395"/>
            <ac:spMk id="163" creationId="{00000000-0000-0000-0000-000000000000}"/>
          </ac:spMkLst>
        </pc:spChg>
      </pc:sldChg>
      <pc:sldChg chg="modSp add del mod modNotesTx">
        <pc:chgData name="Julie Madelen Madshaven" userId="07705876-12bf-4225-9648-e9068b634d09" providerId="ADAL" clId="{26387404-85C8-2B47-AFFB-2E695770E0AD}" dt="2021-08-17T13:48:06.596" v="117" actId="20577"/>
        <pc:sldMkLst>
          <pc:docMk/>
          <pc:sldMk cId="449639902" sldId="396"/>
        </pc:sldMkLst>
        <pc:spChg chg="mod">
          <ac:chgData name="Julie Madelen Madshaven" userId="07705876-12bf-4225-9648-e9068b634d09" providerId="ADAL" clId="{26387404-85C8-2B47-AFFB-2E695770E0AD}" dt="2021-08-17T13:38:59.621" v="84" actId="20577"/>
          <ac:spMkLst>
            <pc:docMk/>
            <pc:sldMk cId="449639902" sldId="396"/>
            <ac:spMk id="2" creationId="{4579C708-CC9D-4749-A7D1-C213ED3DFDB3}"/>
          </ac:spMkLst>
        </pc:spChg>
        <pc:spChg chg="mod">
          <ac:chgData name="Julie Madelen Madshaven" userId="07705876-12bf-4225-9648-e9068b634d09" providerId="ADAL" clId="{26387404-85C8-2B47-AFFB-2E695770E0AD}" dt="2021-08-17T13:48:04.210" v="115" actId="20577"/>
          <ac:spMkLst>
            <pc:docMk/>
            <pc:sldMk cId="449639902" sldId="396"/>
            <ac:spMk id="3" creationId="{A9F1F79A-5E58-3E4D-8F4B-E4F53E92841D}"/>
          </ac:spMkLst>
        </pc:spChg>
      </pc:sldChg>
      <pc:sldChg chg="delSp modSp add del mod modNotesTx">
        <pc:chgData name="Julie Madelen Madshaven" userId="07705876-12bf-4225-9648-e9068b634d09" providerId="ADAL" clId="{26387404-85C8-2B47-AFFB-2E695770E0AD}" dt="2021-08-17T13:48:19.236" v="119" actId="20577"/>
        <pc:sldMkLst>
          <pc:docMk/>
          <pc:sldMk cId="3696354163" sldId="397"/>
        </pc:sldMkLst>
        <pc:spChg chg="mod">
          <ac:chgData name="Julie Madelen Madshaven" userId="07705876-12bf-4225-9648-e9068b634d09" providerId="ADAL" clId="{26387404-85C8-2B47-AFFB-2E695770E0AD}" dt="2021-08-17T13:47:50.352" v="88" actId="20577"/>
          <ac:spMkLst>
            <pc:docMk/>
            <pc:sldMk cId="3696354163" sldId="397"/>
            <ac:spMk id="3" creationId="{B3F473BB-4DB2-47BA-9CFC-B2C869078564}"/>
          </ac:spMkLst>
        </pc:spChg>
        <pc:picChg chg="del">
          <ac:chgData name="Julie Madelen Madshaven" userId="07705876-12bf-4225-9648-e9068b634d09" providerId="ADAL" clId="{26387404-85C8-2B47-AFFB-2E695770E0AD}" dt="2021-08-17T13:47:51.581" v="89" actId="478"/>
          <ac:picMkLst>
            <pc:docMk/>
            <pc:sldMk cId="3696354163" sldId="397"/>
            <ac:picMk id="6" creationId="{85D69FC3-9BF3-E445-B973-A2F19EF99A0E}"/>
          </ac:picMkLst>
        </pc:picChg>
      </pc:sldChg>
    </pc:docChg>
  </pc:docChgLst>
  <pc:docChgLst>
    <pc:chgData name="Gry Jacobsen" userId="S::gryj04@uia.no::e02dfb7e-3102-407e-b315-b4d47dbe58c8" providerId="AD" clId="Web-{5A3F4627-573C-1C07-E015-A2B8451490FD}"/>
    <pc:docChg chg="delSld modSld">
      <pc:chgData name="Gry Jacobsen" userId="S::gryj04@uia.no::e02dfb7e-3102-407e-b315-b4d47dbe58c8" providerId="AD" clId="Web-{5A3F4627-573C-1C07-E015-A2B8451490FD}" dt="2023-04-03T09:18:36.331" v="567" actId="1076"/>
      <pc:docMkLst>
        <pc:docMk/>
      </pc:docMkLst>
      <pc:sldChg chg="modSp">
        <pc:chgData name="Gry Jacobsen" userId="S::gryj04@uia.no::e02dfb7e-3102-407e-b315-b4d47dbe58c8" providerId="AD" clId="Web-{5A3F4627-573C-1C07-E015-A2B8451490FD}" dt="2023-04-03T09:12:11.996" v="424" actId="20577"/>
        <pc:sldMkLst>
          <pc:docMk/>
          <pc:sldMk cId="0" sldId="258"/>
        </pc:sldMkLst>
        <pc:spChg chg="mod">
          <ac:chgData name="Gry Jacobsen" userId="S::gryj04@uia.no::e02dfb7e-3102-407e-b315-b4d47dbe58c8" providerId="AD" clId="Web-{5A3F4627-573C-1C07-E015-A2B8451490FD}" dt="2023-04-03T09:12:11.996" v="424" actId="20577"/>
          <ac:spMkLst>
            <pc:docMk/>
            <pc:sldMk cId="0" sldId="258"/>
            <ac:spMk id="164" creationId="{00000000-0000-0000-0000-000000000000}"/>
          </ac:spMkLst>
        </pc:spChg>
      </pc:sldChg>
      <pc:sldChg chg="delSp modSp">
        <pc:chgData name="Gry Jacobsen" userId="S::gryj04@uia.no::e02dfb7e-3102-407e-b315-b4d47dbe58c8" providerId="AD" clId="Web-{5A3F4627-573C-1C07-E015-A2B8451490FD}" dt="2023-04-03T09:16:33.204" v="500" actId="1076"/>
        <pc:sldMkLst>
          <pc:docMk/>
          <pc:sldMk cId="0" sldId="259"/>
        </pc:sldMkLst>
        <pc:spChg chg="mod">
          <ac:chgData name="Gry Jacobsen" userId="S::gryj04@uia.no::e02dfb7e-3102-407e-b315-b4d47dbe58c8" providerId="AD" clId="Web-{5A3F4627-573C-1C07-E015-A2B8451490FD}" dt="2023-04-03T09:15:25.531" v="489" actId="20577"/>
          <ac:spMkLst>
            <pc:docMk/>
            <pc:sldMk cId="0" sldId="259"/>
            <ac:spMk id="166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6:24.469" v="497" actId="1076"/>
          <ac:spMkLst>
            <pc:docMk/>
            <pc:sldMk cId="0" sldId="259"/>
            <ac:spMk id="167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6:26.188" v="498" actId="1076"/>
          <ac:spMkLst>
            <pc:docMk/>
            <pc:sldMk cId="0" sldId="259"/>
            <ac:spMk id="168" creationId="{00000000-0000-0000-0000-000000000000}"/>
          </ac:spMkLst>
        </pc:spChg>
        <pc:spChg chg="del mod">
          <ac:chgData name="Gry Jacobsen" userId="S::gryj04@uia.no::e02dfb7e-3102-407e-b315-b4d47dbe58c8" providerId="AD" clId="Web-{5A3F4627-573C-1C07-E015-A2B8451490FD}" dt="2023-04-03T09:14:20.279" v="475"/>
          <ac:spMkLst>
            <pc:docMk/>
            <pc:sldMk cId="0" sldId="259"/>
            <ac:spMk id="169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6:29.813" v="499" actId="1076"/>
          <ac:spMkLst>
            <pc:docMk/>
            <pc:sldMk cId="0" sldId="259"/>
            <ac:spMk id="170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6:33.204" v="500" actId="1076"/>
          <ac:spMkLst>
            <pc:docMk/>
            <pc:sldMk cId="0" sldId="259"/>
            <ac:spMk id="171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4:26.858" v="476" actId="20577"/>
          <ac:spMkLst>
            <pc:docMk/>
            <pc:sldMk cId="0" sldId="259"/>
            <ac:spMk id="172" creationId="{00000000-0000-0000-0000-000000000000}"/>
          </ac:spMkLst>
        </pc:spChg>
      </pc:sldChg>
      <pc:sldChg chg="del">
        <pc:chgData name="Gry Jacobsen" userId="S::gryj04@uia.no::e02dfb7e-3102-407e-b315-b4d47dbe58c8" providerId="AD" clId="Web-{5A3F4627-573C-1C07-E015-A2B8451490FD}" dt="2023-04-03T09:04:10.002" v="75"/>
        <pc:sldMkLst>
          <pc:docMk/>
          <pc:sldMk cId="0" sldId="260"/>
        </pc:sldMkLst>
      </pc:sldChg>
      <pc:sldChg chg="addSp modSp">
        <pc:chgData name="Gry Jacobsen" userId="S::gryj04@uia.no::e02dfb7e-3102-407e-b315-b4d47dbe58c8" providerId="AD" clId="Web-{5A3F4627-573C-1C07-E015-A2B8451490FD}" dt="2023-04-03T09:13:33.622" v="460" actId="20577"/>
        <pc:sldMkLst>
          <pc:docMk/>
          <pc:sldMk cId="0" sldId="263"/>
        </pc:sldMkLst>
        <pc:spChg chg="add mod">
          <ac:chgData name="Gry Jacobsen" userId="S::gryj04@uia.no::e02dfb7e-3102-407e-b315-b4d47dbe58c8" providerId="AD" clId="Web-{5A3F4627-573C-1C07-E015-A2B8451490FD}" dt="2023-04-03T09:13:33.622" v="460" actId="20577"/>
          <ac:spMkLst>
            <pc:docMk/>
            <pc:sldMk cId="0" sldId="263"/>
            <ac:spMk id="2" creationId="{460DA774-506B-3319-E2A4-5111DA10542D}"/>
          </ac:spMkLst>
        </pc:spChg>
        <pc:spChg chg="mod">
          <ac:chgData name="Gry Jacobsen" userId="S::gryj04@uia.no::e02dfb7e-3102-407e-b315-b4d47dbe58c8" providerId="AD" clId="Web-{5A3F4627-573C-1C07-E015-A2B8451490FD}" dt="2023-04-03T09:00:05.169" v="17" actId="20577"/>
          <ac:spMkLst>
            <pc:docMk/>
            <pc:sldMk cId="0" sldId="263"/>
            <ac:spMk id="155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00:45.154" v="25" actId="20577"/>
          <ac:spMkLst>
            <pc:docMk/>
            <pc:sldMk cId="0" sldId="263"/>
            <ac:spMk id="156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2:26.777" v="425" actId="1076"/>
          <ac:spMkLst>
            <pc:docMk/>
            <pc:sldMk cId="0" sldId="263"/>
            <ac:spMk id="157" creationId="{00000000-0000-0000-0000-000000000000}"/>
          </ac:spMkLst>
        </pc:spChg>
      </pc:sldChg>
      <pc:sldChg chg="del">
        <pc:chgData name="Gry Jacobsen" userId="S::gryj04@uia.no::e02dfb7e-3102-407e-b315-b4d47dbe58c8" providerId="AD" clId="Web-{5A3F4627-573C-1C07-E015-A2B8451490FD}" dt="2023-04-03T09:10:11.868" v="336"/>
        <pc:sldMkLst>
          <pc:docMk/>
          <pc:sldMk cId="0" sldId="276"/>
        </pc:sldMkLst>
      </pc:sldChg>
      <pc:sldChg chg="del">
        <pc:chgData name="Gry Jacobsen" userId="S::gryj04@uia.no::e02dfb7e-3102-407e-b315-b4d47dbe58c8" providerId="AD" clId="Web-{5A3F4627-573C-1C07-E015-A2B8451490FD}" dt="2023-04-03T09:10:06.102" v="332"/>
        <pc:sldMkLst>
          <pc:docMk/>
          <pc:sldMk cId="0" sldId="278"/>
        </pc:sldMkLst>
      </pc:sldChg>
      <pc:sldChg chg="del">
        <pc:chgData name="Gry Jacobsen" userId="S::gryj04@uia.no::e02dfb7e-3102-407e-b315-b4d47dbe58c8" providerId="AD" clId="Web-{5A3F4627-573C-1C07-E015-A2B8451490FD}" dt="2023-04-03T09:10:06.102" v="331"/>
        <pc:sldMkLst>
          <pc:docMk/>
          <pc:sldMk cId="0" sldId="279"/>
        </pc:sldMkLst>
      </pc:sldChg>
      <pc:sldChg chg="del">
        <pc:chgData name="Gry Jacobsen" userId="S::gryj04@uia.no::e02dfb7e-3102-407e-b315-b4d47dbe58c8" providerId="AD" clId="Web-{5A3F4627-573C-1C07-E015-A2B8451490FD}" dt="2023-04-03T09:10:06.102" v="330"/>
        <pc:sldMkLst>
          <pc:docMk/>
          <pc:sldMk cId="0" sldId="280"/>
        </pc:sldMkLst>
      </pc:sldChg>
      <pc:sldChg chg="del">
        <pc:chgData name="Gry Jacobsen" userId="S::gryj04@uia.no::e02dfb7e-3102-407e-b315-b4d47dbe58c8" providerId="AD" clId="Web-{5A3F4627-573C-1C07-E015-A2B8451490FD}" dt="2023-04-03T09:10:06.102" v="327"/>
        <pc:sldMkLst>
          <pc:docMk/>
          <pc:sldMk cId="0" sldId="281"/>
        </pc:sldMkLst>
      </pc:sldChg>
      <pc:sldChg chg="del">
        <pc:chgData name="Gry Jacobsen" userId="S::gryj04@uia.no::e02dfb7e-3102-407e-b315-b4d47dbe58c8" providerId="AD" clId="Web-{5A3F4627-573C-1C07-E015-A2B8451490FD}" dt="2023-04-03T09:10:06.102" v="325"/>
        <pc:sldMkLst>
          <pc:docMk/>
          <pc:sldMk cId="0" sldId="282"/>
        </pc:sldMkLst>
      </pc:sldChg>
      <pc:sldChg chg="del">
        <pc:chgData name="Gry Jacobsen" userId="S::gryj04@uia.no::e02dfb7e-3102-407e-b315-b4d47dbe58c8" providerId="AD" clId="Web-{5A3F4627-573C-1C07-E015-A2B8451490FD}" dt="2023-04-03T09:10:06.102" v="324"/>
        <pc:sldMkLst>
          <pc:docMk/>
          <pc:sldMk cId="0" sldId="283"/>
        </pc:sldMkLst>
      </pc:sldChg>
      <pc:sldChg chg="del">
        <pc:chgData name="Gry Jacobsen" userId="S::gryj04@uia.no::e02dfb7e-3102-407e-b315-b4d47dbe58c8" providerId="AD" clId="Web-{5A3F4627-573C-1C07-E015-A2B8451490FD}" dt="2023-04-03T09:10:06.102" v="323"/>
        <pc:sldMkLst>
          <pc:docMk/>
          <pc:sldMk cId="0" sldId="284"/>
        </pc:sldMkLst>
      </pc:sldChg>
      <pc:sldChg chg="del">
        <pc:chgData name="Gry Jacobsen" userId="S::gryj04@uia.no::e02dfb7e-3102-407e-b315-b4d47dbe58c8" providerId="AD" clId="Web-{5A3F4627-573C-1C07-E015-A2B8451490FD}" dt="2023-04-03T09:10:06.087" v="322"/>
        <pc:sldMkLst>
          <pc:docMk/>
          <pc:sldMk cId="0" sldId="285"/>
        </pc:sldMkLst>
      </pc:sldChg>
      <pc:sldChg chg="del">
        <pc:chgData name="Gry Jacobsen" userId="S::gryj04@uia.no::e02dfb7e-3102-407e-b315-b4d47dbe58c8" providerId="AD" clId="Web-{5A3F4627-573C-1C07-E015-A2B8451490FD}" dt="2023-04-03T09:10:06.087" v="321"/>
        <pc:sldMkLst>
          <pc:docMk/>
          <pc:sldMk cId="0" sldId="286"/>
        </pc:sldMkLst>
      </pc:sldChg>
      <pc:sldChg chg="del">
        <pc:chgData name="Gry Jacobsen" userId="S::gryj04@uia.no::e02dfb7e-3102-407e-b315-b4d47dbe58c8" providerId="AD" clId="Web-{5A3F4627-573C-1C07-E015-A2B8451490FD}" dt="2023-04-03T09:10:06.087" v="320"/>
        <pc:sldMkLst>
          <pc:docMk/>
          <pc:sldMk cId="0" sldId="287"/>
        </pc:sldMkLst>
      </pc:sldChg>
      <pc:sldChg chg="del">
        <pc:chgData name="Gry Jacobsen" userId="S::gryj04@uia.no::e02dfb7e-3102-407e-b315-b4d47dbe58c8" providerId="AD" clId="Web-{5A3F4627-573C-1C07-E015-A2B8451490FD}" dt="2023-04-03T09:10:06.087" v="319"/>
        <pc:sldMkLst>
          <pc:docMk/>
          <pc:sldMk cId="0" sldId="288"/>
        </pc:sldMkLst>
      </pc:sldChg>
      <pc:sldChg chg="del">
        <pc:chgData name="Gry Jacobsen" userId="S::gryj04@uia.no::e02dfb7e-3102-407e-b315-b4d47dbe58c8" providerId="AD" clId="Web-{5A3F4627-573C-1C07-E015-A2B8451490FD}" dt="2023-04-03T09:10:06.087" v="318"/>
        <pc:sldMkLst>
          <pc:docMk/>
          <pc:sldMk cId="0" sldId="289"/>
        </pc:sldMkLst>
      </pc:sldChg>
      <pc:sldChg chg="del">
        <pc:chgData name="Gry Jacobsen" userId="S::gryj04@uia.no::e02dfb7e-3102-407e-b315-b4d47dbe58c8" providerId="AD" clId="Web-{5A3F4627-573C-1C07-E015-A2B8451490FD}" dt="2023-04-03T09:10:06.087" v="317"/>
        <pc:sldMkLst>
          <pc:docMk/>
          <pc:sldMk cId="0" sldId="290"/>
        </pc:sldMkLst>
      </pc:sldChg>
      <pc:sldChg chg="del">
        <pc:chgData name="Gry Jacobsen" userId="S::gryj04@uia.no::e02dfb7e-3102-407e-b315-b4d47dbe58c8" providerId="AD" clId="Web-{5A3F4627-573C-1C07-E015-A2B8451490FD}" dt="2023-04-03T09:10:06.087" v="316"/>
        <pc:sldMkLst>
          <pc:docMk/>
          <pc:sldMk cId="0" sldId="291"/>
        </pc:sldMkLst>
      </pc:sldChg>
      <pc:sldChg chg="del">
        <pc:chgData name="Gry Jacobsen" userId="S::gryj04@uia.no::e02dfb7e-3102-407e-b315-b4d47dbe58c8" providerId="AD" clId="Web-{5A3F4627-573C-1C07-E015-A2B8451490FD}" dt="2023-04-03T09:10:06.087" v="315"/>
        <pc:sldMkLst>
          <pc:docMk/>
          <pc:sldMk cId="0" sldId="292"/>
        </pc:sldMkLst>
      </pc:sldChg>
      <pc:sldChg chg="del">
        <pc:chgData name="Gry Jacobsen" userId="S::gryj04@uia.no::e02dfb7e-3102-407e-b315-b4d47dbe58c8" providerId="AD" clId="Web-{5A3F4627-573C-1C07-E015-A2B8451490FD}" dt="2023-04-03T09:10:06.087" v="314"/>
        <pc:sldMkLst>
          <pc:docMk/>
          <pc:sldMk cId="0" sldId="293"/>
        </pc:sldMkLst>
      </pc:sldChg>
      <pc:sldChg chg="del">
        <pc:chgData name="Gry Jacobsen" userId="S::gryj04@uia.no::e02dfb7e-3102-407e-b315-b4d47dbe58c8" providerId="AD" clId="Web-{5A3F4627-573C-1C07-E015-A2B8451490FD}" dt="2023-04-03T09:10:06.087" v="313"/>
        <pc:sldMkLst>
          <pc:docMk/>
          <pc:sldMk cId="0" sldId="294"/>
        </pc:sldMkLst>
      </pc:sldChg>
      <pc:sldChg chg="del">
        <pc:chgData name="Gry Jacobsen" userId="S::gryj04@uia.no::e02dfb7e-3102-407e-b315-b4d47dbe58c8" providerId="AD" clId="Web-{5A3F4627-573C-1C07-E015-A2B8451490FD}" dt="2023-04-03T09:10:06.087" v="312"/>
        <pc:sldMkLst>
          <pc:docMk/>
          <pc:sldMk cId="0" sldId="295"/>
        </pc:sldMkLst>
      </pc:sldChg>
      <pc:sldChg chg="del">
        <pc:chgData name="Gry Jacobsen" userId="S::gryj04@uia.no::e02dfb7e-3102-407e-b315-b4d47dbe58c8" providerId="AD" clId="Web-{5A3F4627-573C-1C07-E015-A2B8451490FD}" dt="2023-04-03T09:10:06.071" v="311"/>
        <pc:sldMkLst>
          <pc:docMk/>
          <pc:sldMk cId="0" sldId="296"/>
        </pc:sldMkLst>
      </pc:sldChg>
      <pc:sldChg chg="del">
        <pc:chgData name="Gry Jacobsen" userId="S::gryj04@uia.no::e02dfb7e-3102-407e-b315-b4d47dbe58c8" providerId="AD" clId="Web-{5A3F4627-573C-1C07-E015-A2B8451490FD}" dt="2023-04-03T09:10:06.071" v="310"/>
        <pc:sldMkLst>
          <pc:docMk/>
          <pc:sldMk cId="0" sldId="297"/>
        </pc:sldMkLst>
      </pc:sldChg>
      <pc:sldChg chg="del">
        <pc:chgData name="Gry Jacobsen" userId="S::gryj04@uia.no::e02dfb7e-3102-407e-b315-b4d47dbe58c8" providerId="AD" clId="Web-{5A3F4627-573C-1C07-E015-A2B8451490FD}" dt="2023-04-03T09:10:06.071" v="309"/>
        <pc:sldMkLst>
          <pc:docMk/>
          <pc:sldMk cId="0" sldId="298"/>
        </pc:sldMkLst>
      </pc:sldChg>
      <pc:sldChg chg="modSp">
        <pc:chgData name="Gry Jacobsen" userId="S::gryj04@uia.no::e02dfb7e-3102-407e-b315-b4d47dbe58c8" providerId="AD" clId="Web-{5A3F4627-573C-1C07-E015-A2B8451490FD}" dt="2023-04-03T09:15:51.609" v="496" actId="20577"/>
        <pc:sldMkLst>
          <pc:docMk/>
          <pc:sldMk cId="0" sldId="301"/>
        </pc:sldMkLst>
        <pc:spChg chg="mod">
          <ac:chgData name="Gry Jacobsen" userId="S::gryj04@uia.no::e02dfb7e-3102-407e-b315-b4d47dbe58c8" providerId="AD" clId="Web-{5A3F4627-573C-1C07-E015-A2B8451490FD}" dt="2023-04-03T09:15:51.609" v="496" actId="20577"/>
          <ac:spMkLst>
            <pc:docMk/>
            <pc:sldMk cId="0" sldId="301"/>
            <ac:spMk id="366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0:42.494" v="379" actId="20577"/>
          <ac:spMkLst>
            <pc:docMk/>
            <pc:sldMk cId="0" sldId="301"/>
            <ac:spMk id="367" creationId="{00000000-0000-0000-0000-000000000000}"/>
          </ac:spMkLst>
        </pc:spChg>
      </pc:sldChg>
      <pc:sldChg chg="del">
        <pc:chgData name="Gry Jacobsen" userId="S::gryj04@uia.no::e02dfb7e-3102-407e-b315-b4d47dbe58c8" providerId="AD" clId="Web-{5A3F4627-573C-1C07-E015-A2B8451490FD}" dt="2023-04-03T09:10:47.259" v="380"/>
        <pc:sldMkLst>
          <pc:docMk/>
          <pc:sldMk cId="0" sldId="302"/>
        </pc:sldMkLst>
      </pc:sldChg>
      <pc:sldChg chg="modSp">
        <pc:chgData name="Gry Jacobsen" userId="S::gryj04@uia.no::e02dfb7e-3102-407e-b315-b4d47dbe58c8" providerId="AD" clId="Web-{5A3F4627-573C-1C07-E015-A2B8451490FD}" dt="2023-04-03T09:03:56.798" v="74" actId="20577"/>
        <pc:sldMkLst>
          <pc:docMk/>
          <pc:sldMk cId="2477896539" sldId="395"/>
        </pc:sldMkLst>
        <pc:spChg chg="mod">
          <ac:chgData name="Gry Jacobsen" userId="S::gryj04@uia.no::e02dfb7e-3102-407e-b315-b4d47dbe58c8" providerId="AD" clId="Web-{5A3F4627-573C-1C07-E015-A2B8451490FD}" dt="2023-04-03T09:03:56.798" v="74" actId="20577"/>
          <ac:spMkLst>
            <pc:docMk/>
            <pc:sldMk cId="2477896539" sldId="395"/>
            <ac:spMk id="2" creationId="{1113D293-B941-4D81-BF9D-8C2FF25412EA}"/>
          </ac:spMkLst>
        </pc:spChg>
        <pc:spChg chg="mod">
          <ac:chgData name="Gry Jacobsen" userId="S::gryj04@uia.no::e02dfb7e-3102-407e-b315-b4d47dbe58c8" providerId="AD" clId="Web-{5A3F4627-573C-1C07-E015-A2B8451490FD}" dt="2023-04-03T09:02:41.422" v="51" actId="20577"/>
          <ac:spMkLst>
            <pc:docMk/>
            <pc:sldMk cId="2477896539" sldId="395"/>
            <ac:spMk id="163" creationId="{00000000-0000-0000-0000-000000000000}"/>
          </ac:spMkLst>
        </pc:spChg>
      </pc:sldChg>
      <pc:sldChg chg="modSp">
        <pc:chgData name="Gry Jacobsen" userId="S::gryj04@uia.no::e02dfb7e-3102-407e-b315-b4d47dbe58c8" providerId="AD" clId="Web-{5A3F4627-573C-1C07-E015-A2B8451490FD}" dt="2023-04-03T09:11:31.823" v="407" actId="20577"/>
        <pc:sldMkLst>
          <pc:docMk/>
          <pc:sldMk cId="3696354163" sldId="397"/>
        </pc:sldMkLst>
        <pc:spChg chg="mod">
          <ac:chgData name="Gry Jacobsen" userId="S::gryj04@uia.no::e02dfb7e-3102-407e-b315-b4d47dbe58c8" providerId="AD" clId="Web-{5A3F4627-573C-1C07-E015-A2B8451490FD}" dt="2023-04-03T09:11:31.823" v="407" actId="20577"/>
          <ac:spMkLst>
            <pc:docMk/>
            <pc:sldMk cId="3696354163" sldId="397"/>
            <ac:spMk id="3" creationId="{B3F473BB-4DB2-47BA-9CFC-B2C869078564}"/>
          </ac:spMkLst>
        </pc:spChg>
      </pc:sldChg>
      <pc:sldChg chg="del">
        <pc:chgData name="Gry Jacobsen" userId="S::gryj04@uia.no::e02dfb7e-3102-407e-b315-b4d47dbe58c8" providerId="AD" clId="Web-{5A3F4627-573C-1C07-E015-A2B8451490FD}" dt="2023-04-03T09:01:54.249" v="40"/>
        <pc:sldMkLst>
          <pc:docMk/>
          <pc:sldMk cId="1315738421" sldId="399"/>
        </pc:sldMkLst>
      </pc:sldChg>
      <pc:sldChg chg="del">
        <pc:chgData name="Gry Jacobsen" userId="S::gryj04@uia.no::e02dfb7e-3102-407e-b315-b4d47dbe58c8" providerId="AD" clId="Web-{5A3F4627-573C-1C07-E015-A2B8451490FD}" dt="2023-04-03T09:13:53.357" v="461"/>
        <pc:sldMkLst>
          <pc:docMk/>
          <pc:sldMk cId="2539462673" sldId="402"/>
        </pc:sldMkLst>
      </pc:sldChg>
      <pc:sldChg chg="delSp modSp">
        <pc:chgData name="Gry Jacobsen" userId="S::gryj04@uia.no::e02dfb7e-3102-407e-b315-b4d47dbe58c8" providerId="AD" clId="Web-{5A3F4627-573C-1C07-E015-A2B8451490FD}" dt="2023-04-03T09:16:47.298" v="502" actId="20577"/>
        <pc:sldMkLst>
          <pc:docMk/>
          <pc:sldMk cId="1340551162" sldId="403"/>
        </pc:sldMkLst>
        <pc:spChg chg="del">
          <ac:chgData name="Gry Jacobsen" userId="S::gryj04@uia.no::e02dfb7e-3102-407e-b315-b4d47dbe58c8" providerId="AD" clId="Web-{5A3F4627-573C-1C07-E015-A2B8451490FD}" dt="2023-04-03T09:15:31.921" v="490"/>
          <ac:spMkLst>
            <pc:docMk/>
            <pc:sldMk cId="1340551162" sldId="403"/>
            <ac:spMk id="5" creationId="{8F700E8F-3BF8-9442-91BB-96BD2C2C9707}"/>
          </ac:spMkLst>
        </pc:spChg>
        <pc:spChg chg="mod">
          <ac:chgData name="Gry Jacobsen" userId="S::gryj04@uia.no::e02dfb7e-3102-407e-b315-b4d47dbe58c8" providerId="AD" clId="Web-{5A3F4627-573C-1C07-E015-A2B8451490FD}" dt="2023-04-03T09:04:35.174" v="76" actId="20577"/>
          <ac:spMkLst>
            <pc:docMk/>
            <pc:sldMk cId="1340551162" sldId="403"/>
            <ac:spMk id="183" creationId="{00000000-0000-0000-0000-000000000000}"/>
          </ac:spMkLst>
        </pc:spChg>
        <pc:spChg chg="mod">
          <ac:chgData name="Gry Jacobsen" userId="S::gryj04@uia.no::e02dfb7e-3102-407e-b315-b4d47dbe58c8" providerId="AD" clId="Web-{5A3F4627-573C-1C07-E015-A2B8451490FD}" dt="2023-04-03T09:16:47.298" v="502" actId="20577"/>
          <ac:spMkLst>
            <pc:docMk/>
            <pc:sldMk cId="1340551162" sldId="403"/>
            <ac:spMk id="184" creationId="{00000000-0000-0000-0000-000000000000}"/>
          </ac:spMkLst>
        </pc:spChg>
      </pc:sldChg>
      <pc:sldChg chg="delSp modSp">
        <pc:chgData name="Gry Jacobsen" userId="S::gryj04@uia.no::e02dfb7e-3102-407e-b315-b4d47dbe58c8" providerId="AD" clId="Web-{5A3F4627-573C-1C07-E015-A2B8451490FD}" dt="2023-04-03T09:15:40.453" v="493"/>
        <pc:sldMkLst>
          <pc:docMk/>
          <pc:sldMk cId="3481280969" sldId="405"/>
        </pc:sldMkLst>
        <pc:spChg chg="del">
          <ac:chgData name="Gry Jacobsen" userId="S::gryj04@uia.no::e02dfb7e-3102-407e-b315-b4d47dbe58c8" providerId="AD" clId="Web-{5A3F4627-573C-1C07-E015-A2B8451490FD}" dt="2023-04-03T09:07:22.709" v="184"/>
          <ac:spMkLst>
            <pc:docMk/>
            <pc:sldMk cId="3481280969" sldId="405"/>
            <ac:spMk id="6" creationId="{E452092B-AF9D-2740-8C14-1BAF7BF9D318}"/>
          </ac:spMkLst>
        </pc:spChg>
        <pc:spChg chg="del">
          <ac:chgData name="Gry Jacobsen" userId="S::gryj04@uia.no::e02dfb7e-3102-407e-b315-b4d47dbe58c8" providerId="AD" clId="Web-{5A3F4627-573C-1C07-E015-A2B8451490FD}" dt="2023-04-03T09:15:40.453" v="493"/>
          <ac:spMkLst>
            <pc:docMk/>
            <pc:sldMk cId="3481280969" sldId="405"/>
            <ac:spMk id="7" creationId="{0B5791B7-E610-4B4D-B7B0-FBD4BF879D2F}"/>
          </ac:spMkLst>
        </pc:spChg>
        <pc:spChg chg="mod">
          <ac:chgData name="Gry Jacobsen" userId="S::gryj04@uia.no::e02dfb7e-3102-407e-b315-b4d47dbe58c8" providerId="AD" clId="Web-{5A3F4627-573C-1C07-E015-A2B8451490FD}" dt="2023-04-03T09:07:16.005" v="183" actId="20577"/>
          <ac:spMkLst>
            <pc:docMk/>
            <pc:sldMk cId="3481280969" sldId="405"/>
            <ac:spMk id="193" creationId="{00000000-0000-0000-0000-000000000000}"/>
          </ac:spMkLst>
        </pc:spChg>
        <pc:picChg chg="del">
          <ac:chgData name="Gry Jacobsen" userId="S::gryj04@uia.no::e02dfb7e-3102-407e-b315-b4d47dbe58c8" providerId="AD" clId="Web-{5A3F4627-573C-1C07-E015-A2B8451490FD}" dt="2023-04-03T09:07:22.709" v="184"/>
          <ac:picMkLst>
            <pc:docMk/>
            <pc:sldMk cId="3481280969" sldId="405"/>
            <ac:picMk id="5" creationId="{54DF6216-B451-C442-A283-C8463CE30EBF}"/>
          </ac:picMkLst>
        </pc:picChg>
      </pc:sldChg>
      <pc:sldChg chg="delSp modSp">
        <pc:chgData name="Gry Jacobsen" userId="S::gryj04@uia.no::e02dfb7e-3102-407e-b315-b4d47dbe58c8" providerId="AD" clId="Web-{5A3F4627-573C-1C07-E015-A2B8451490FD}" dt="2023-04-03T09:15:43.656" v="494"/>
        <pc:sldMkLst>
          <pc:docMk/>
          <pc:sldMk cId="3046484175" sldId="406"/>
        </pc:sldMkLst>
        <pc:spChg chg="del">
          <ac:chgData name="Gry Jacobsen" userId="S::gryj04@uia.no::e02dfb7e-3102-407e-b315-b4d47dbe58c8" providerId="AD" clId="Web-{5A3F4627-573C-1C07-E015-A2B8451490FD}" dt="2023-04-03T09:15:43.656" v="494"/>
          <ac:spMkLst>
            <pc:docMk/>
            <pc:sldMk cId="3046484175" sldId="406"/>
            <ac:spMk id="5" creationId="{6DE86475-1599-4E41-85B6-3F86980FC90C}"/>
          </ac:spMkLst>
        </pc:spChg>
        <pc:spChg chg="mod">
          <ac:chgData name="Gry Jacobsen" userId="S::gryj04@uia.no::e02dfb7e-3102-407e-b315-b4d47dbe58c8" providerId="AD" clId="Web-{5A3F4627-573C-1C07-E015-A2B8451490FD}" dt="2023-04-03T09:08:35.351" v="247" actId="20577"/>
          <ac:spMkLst>
            <pc:docMk/>
            <pc:sldMk cId="3046484175" sldId="406"/>
            <ac:spMk id="195" creationId="{00000000-0000-0000-0000-000000000000}"/>
          </ac:spMkLst>
        </pc:spChg>
      </pc:sldChg>
      <pc:sldChg chg="del">
        <pc:chgData name="Gry Jacobsen" userId="S::gryj04@uia.no::e02dfb7e-3102-407e-b315-b4d47dbe58c8" providerId="AD" clId="Web-{5A3F4627-573C-1C07-E015-A2B8451490FD}" dt="2023-04-03T09:08:43.554" v="248"/>
        <pc:sldMkLst>
          <pc:docMk/>
          <pc:sldMk cId="2203682309" sldId="407"/>
        </pc:sldMkLst>
      </pc:sldChg>
      <pc:sldChg chg="del">
        <pc:chgData name="Gry Jacobsen" userId="S::gryj04@uia.no::e02dfb7e-3102-407e-b315-b4d47dbe58c8" providerId="AD" clId="Web-{5A3F4627-573C-1C07-E015-A2B8451490FD}" dt="2023-04-03T09:08:45.710" v="249"/>
        <pc:sldMkLst>
          <pc:docMk/>
          <pc:sldMk cId="1145270499" sldId="408"/>
        </pc:sldMkLst>
      </pc:sldChg>
      <pc:sldChg chg="del">
        <pc:chgData name="Gry Jacobsen" userId="S::gryj04@uia.no::e02dfb7e-3102-407e-b315-b4d47dbe58c8" providerId="AD" clId="Web-{5A3F4627-573C-1C07-E015-A2B8451490FD}" dt="2023-04-03T09:08:47.007" v="250"/>
        <pc:sldMkLst>
          <pc:docMk/>
          <pc:sldMk cId="3951876372" sldId="409"/>
        </pc:sldMkLst>
      </pc:sldChg>
      <pc:sldChg chg="del">
        <pc:chgData name="Gry Jacobsen" userId="S::gryj04@uia.no::e02dfb7e-3102-407e-b315-b4d47dbe58c8" providerId="AD" clId="Web-{5A3F4627-573C-1C07-E015-A2B8451490FD}" dt="2023-04-03T09:08:47.992" v="251"/>
        <pc:sldMkLst>
          <pc:docMk/>
          <pc:sldMk cId="111938065" sldId="410"/>
        </pc:sldMkLst>
      </pc:sldChg>
      <pc:sldChg chg="del">
        <pc:chgData name="Gry Jacobsen" userId="S::gryj04@uia.no::e02dfb7e-3102-407e-b315-b4d47dbe58c8" providerId="AD" clId="Web-{5A3F4627-573C-1C07-E015-A2B8451490FD}" dt="2023-04-03T09:08:48.867" v="252"/>
        <pc:sldMkLst>
          <pc:docMk/>
          <pc:sldMk cId="1073292539" sldId="411"/>
        </pc:sldMkLst>
      </pc:sldChg>
      <pc:sldChg chg="del">
        <pc:chgData name="Gry Jacobsen" userId="S::gryj04@uia.no::e02dfb7e-3102-407e-b315-b4d47dbe58c8" providerId="AD" clId="Web-{5A3F4627-573C-1C07-E015-A2B8451490FD}" dt="2023-04-03T09:08:50.351" v="253"/>
        <pc:sldMkLst>
          <pc:docMk/>
          <pc:sldMk cId="3653114798" sldId="412"/>
        </pc:sldMkLst>
      </pc:sldChg>
      <pc:sldChg chg="del">
        <pc:chgData name="Gry Jacobsen" userId="S::gryj04@uia.no::e02dfb7e-3102-407e-b315-b4d47dbe58c8" providerId="AD" clId="Web-{5A3F4627-573C-1C07-E015-A2B8451490FD}" dt="2023-04-03T09:08:51.429" v="254"/>
        <pc:sldMkLst>
          <pc:docMk/>
          <pc:sldMk cId="3442017664" sldId="413"/>
        </pc:sldMkLst>
      </pc:sldChg>
      <pc:sldChg chg="del">
        <pc:chgData name="Gry Jacobsen" userId="S::gryj04@uia.no::e02dfb7e-3102-407e-b315-b4d47dbe58c8" providerId="AD" clId="Web-{5A3F4627-573C-1C07-E015-A2B8451490FD}" dt="2023-04-03T09:08:52.320" v="255"/>
        <pc:sldMkLst>
          <pc:docMk/>
          <pc:sldMk cId="2147165214" sldId="414"/>
        </pc:sldMkLst>
      </pc:sldChg>
      <pc:sldChg chg="del">
        <pc:chgData name="Gry Jacobsen" userId="S::gryj04@uia.no::e02dfb7e-3102-407e-b315-b4d47dbe58c8" providerId="AD" clId="Web-{5A3F4627-573C-1C07-E015-A2B8451490FD}" dt="2023-04-03T09:08:52.992" v="256"/>
        <pc:sldMkLst>
          <pc:docMk/>
          <pc:sldMk cId="3333893837" sldId="415"/>
        </pc:sldMkLst>
      </pc:sldChg>
      <pc:sldChg chg="del">
        <pc:chgData name="Gry Jacobsen" userId="S::gryj04@uia.no::e02dfb7e-3102-407e-b315-b4d47dbe58c8" providerId="AD" clId="Web-{5A3F4627-573C-1C07-E015-A2B8451490FD}" dt="2023-04-03T09:08:53.617" v="257"/>
        <pc:sldMkLst>
          <pc:docMk/>
          <pc:sldMk cId="3035428571" sldId="416"/>
        </pc:sldMkLst>
      </pc:sldChg>
      <pc:sldChg chg="del">
        <pc:chgData name="Gry Jacobsen" userId="S::gryj04@uia.no::e02dfb7e-3102-407e-b315-b4d47dbe58c8" providerId="AD" clId="Web-{5A3F4627-573C-1C07-E015-A2B8451490FD}" dt="2023-04-03T09:08:56.570" v="261"/>
        <pc:sldMkLst>
          <pc:docMk/>
          <pc:sldMk cId="2253895839" sldId="418"/>
        </pc:sldMkLst>
      </pc:sldChg>
      <pc:sldChg chg="del">
        <pc:chgData name="Gry Jacobsen" userId="S::gryj04@uia.no::e02dfb7e-3102-407e-b315-b4d47dbe58c8" providerId="AD" clId="Web-{5A3F4627-573C-1C07-E015-A2B8451490FD}" dt="2023-04-03T09:08:58.039" v="262"/>
        <pc:sldMkLst>
          <pc:docMk/>
          <pc:sldMk cId="1019402923" sldId="419"/>
        </pc:sldMkLst>
      </pc:sldChg>
      <pc:sldChg chg="modSp">
        <pc:chgData name="Gry Jacobsen" userId="S::gryj04@uia.no::e02dfb7e-3102-407e-b315-b4d47dbe58c8" providerId="AD" clId="Web-{5A3F4627-573C-1C07-E015-A2B8451490FD}" dt="2023-04-03T09:09:34.977" v="308" actId="20577"/>
        <pc:sldMkLst>
          <pc:docMk/>
          <pc:sldMk cId="981191108" sldId="420"/>
        </pc:sldMkLst>
        <pc:spChg chg="mod">
          <ac:chgData name="Gry Jacobsen" userId="S::gryj04@uia.no::e02dfb7e-3102-407e-b315-b4d47dbe58c8" providerId="AD" clId="Web-{5A3F4627-573C-1C07-E015-A2B8451490FD}" dt="2023-04-03T09:09:27.305" v="307" actId="20577"/>
          <ac:spMkLst>
            <pc:docMk/>
            <pc:sldMk cId="981191108" sldId="420"/>
            <ac:spMk id="4" creationId="{9B6EB0EE-A296-4245-B8D0-B0E1348F7B38}"/>
          </ac:spMkLst>
        </pc:spChg>
        <pc:spChg chg="mod">
          <ac:chgData name="Gry Jacobsen" userId="S::gryj04@uia.no::e02dfb7e-3102-407e-b315-b4d47dbe58c8" providerId="AD" clId="Web-{5A3F4627-573C-1C07-E015-A2B8451490FD}" dt="2023-04-03T09:09:34.977" v="308" actId="20577"/>
          <ac:spMkLst>
            <pc:docMk/>
            <pc:sldMk cId="981191108" sldId="420"/>
            <ac:spMk id="6" creationId="{2E6BB3EA-1DCA-4728-B12E-846F6CED949C}"/>
          </ac:spMkLst>
        </pc:spChg>
      </pc:sldChg>
      <pc:sldChg chg="del">
        <pc:chgData name="Gry Jacobsen" userId="S::gryj04@uia.no::e02dfb7e-3102-407e-b315-b4d47dbe58c8" providerId="AD" clId="Web-{5A3F4627-573C-1C07-E015-A2B8451490FD}" dt="2023-04-03T09:08:55.773" v="260"/>
        <pc:sldMkLst>
          <pc:docMk/>
          <pc:sldMk cId="1046953545" sldId="429"/>
        </pc:sldMkLst>
      </pc:sldChg>
      <pc:sldChg chg="del">
        <pc:chgData name="Gry Jacobsen" userId="S::gryj04@uia.no::e02dfb7e-3102-407e-b315-b4d47dbe58c8" providerId="AD" clId="Web-{5A3F4627-573C-1C07-E015-A2B8451490FD}" dt="2023-04-03T09:08:54.101" v="258"/>
        <pc:sldMkLst>
          <pc:docMk/>
          <pc:sldMk cId="3407937927" sldId="430"/>
        </pc:sldMkLst>
      </pc:sldChg>
      <pc:sldChg chg="del">
        <pc:chgData name="Gry Jacobsen" userId="S::gryj04@uia.no::e02dfb7e-3102-407e-b315-b4d47dbe58c8" providerId="AD" clId="Web-{5A3F4627-573C-1C07-E015-A2B8451490FD}" dt="2023-04-03T09:08:54.539" v="259"/>
        <pc:sldMkLst>
          <pc:docMk/>
          <pc:sldMk cId="3275810293" sldId="431"/>
        </pc:sldMkLst>
      </pc:sldChg>
      <pc:sldChg chg="addSp delSp modSp">
        <pc:chgData name="Gry Jacobsen" userId="S::gryj04@uia.no::e02dfb7e-3102-407e-b315-b4d47dbe58c8" providerId="AD" clId="Web-{5A3F4627-573C-1C07-E015-A2B8451490FD}" dt="2023-04-03T09:18:36.331" v="567" actId="1076"/>
        <pc:sldMkLst>
          <pc:docMk/>
          <pc:sldMk cId="3929325606" sldId="436"/>
        </pc:sldMkLst>
        <pc:spChg chg="add mod">
          <ac:chgData name="Gry Jacobsen" userId="S::gryj04@uia.no::e02dfb7e-3102-407e-b315-b4d47dbe58c8" providerId="AD" clId="Web-{5A3F4627-573C-1C07-E015-A2B8451490FD}" dt="2023-04-03T09:18:36.331" v="567" actId="1076"/>
          <ac:spMkLst>
            <pc:docMk/>
            <pc:sldMk cId="3929325606" sldId="436"/>
            <ac:spMk id="2" creationId="{4DC59E76-700C-8211-378A-CF4E31C4F8FD}"/>
          </ac:spMkLst>
        </pc:spChg>
        <pc:spChg chg="mod">
          <ac:chgData name="Gry Jacobsen" userId="S::gryj04@uia.no::e02dfb7e-3102-407e-b315-b4d47dbe58c8" providerId="AD" clId="Web-{5A3F4627-573C-1C07-E015-A2B8451490FD}" dt="2023-04-03T09:18:30.159" v="566" actId="20577"/>
          <ac:spMkLst>
            <pc:docMk/>
            <pc:sldMk cId="3929325606" sldId="436"/>
            <ac:spMk id="3" creationId="{DAD445DA-6227-BB4C-B8DB-060EB87F07B3}"/>
          </ac:spMkLst>
        </pc:spChg>
        <pc:spChg chg="del">
          <ac:chgData name="Gry Jacobsen" userId="S::gryj04@uia.no::e02dfb7e-3102-407e-b315-b4d47dbe58c8" providerId="AD" clId="Web-{5A3F4627-573C-1C07-E015-A2B8451490FD}" dt="2023-04-03T09:15:37.046" v="492"/>
          <ac:spMkLst>
            <pc:docMk/>
            <pc:sldMk cId="3929325606" sldId="436"/>
            <ac:spMk id="6" creationId="{59583121-B10E-484F-8414-9354174FB84D}"/>
          </ac:spMkLst>
        </pc:spChg>
        <pc:spChg chg="del">
          <ac:chgData name="Gry Jacobsen" userId="S::gryj04@uia.no::e02dfb7e-3102-407e-b315-b4d47dbe58c8" providerId="AD" clId="Web-{5A3F4627-573C-1C07-E015-A2B8451490FD}" dt="2023-04-03T09:18:04.581" v="561"/>
          <ac:spMkLst>
            <pc:docMk/>
            <pc:sldMk cId="3929325606" sldId="436"/>
            <ac:spMk id="7" creationId="{6BD2E3F0-8CAF-4C6B-BE26-D937CD9BF974}"/>
          </ac:spMkLst>
        </pc:spChg>
        <pc:spChg chg="del">
          <ac:chgData name="Gry Jacobsen" userId="S::gryj04@uia.no::e02dfb7e-3102-407e-b315-b4d47dbe58c8" providerId="AD" clId="Web-{5A3F4627-573C-1C07-E015-A2B8451490FD}" dt="2023-04-03T09:15:34.828" v="491"/>
          <ac:spMkLst>
            <pc:docMk/>
            <pc:sldMk cId="3929325606" sldId="436"/>
            <ac:spMk id="12" creationId="{B15B62B0-40A9-4953-A69F-94ECC3C393F8}"/>
          </ac:spMkLst>
        </pc:spChg>
      </pc:sldChg>
      <pc:sldChg chg="del">
        <pc:chgData name="Gry Jacobsen" userId="S::gryj04@uia.no::e02dfb7e-3102-407e-b315-b4d47dbe58c8" providerId="AD" clId="Web-{5A3F4627-573C-1C07-E015-A2B8451490FD}" dt="2023-04-03T09:10:06.118" v="333"/>
        <pc:sldMkLst>
          <pc:docMk/>
          <pc:sldMk cId="270656983" sldId="437"/>
        </pc:sldMkLst>
      </pc:sldChg>
      <pc:sldChg chg="addSp modSp">
        <pc:chgData name="Gry Jacobsen" userId="S::gryj04@uia.no::e02dfb7e-3102-407e-b315-b4d47dbe58c8" providerId="AD" clId="Web-{5A3F4627-573C-1C07-E015-A2B8451490FD}" dt="2023-04-03T09:06:45.677" v="179" actId="1076"/>
        <pc:sldMkLst>
          <pc:docMk/>
          <pc:sldMk cId="3226433803" sldId="438"/>
        </pc:sldMkLst>
        <pc:spChg chg="add mod">
          <ac:chgData name="Gry Jacobsen" userId="S::gryj04@uia.no::e02dfb7e-3102-407e-b315-b4d47dbe58c8" providerId="AD" clId="Web-{5A3F4627-573C-1C07-E015-A2B8451490FD}" dt="2023-04-03T09:06:37.614" v="178" actId="20577"/>
          <ac:spMkLst>
            <pc:docMk/>
            <pc:sldMk cId="3226433803" sldId="438"/>
            <ac:spMk id="2" creationId="{E5F7085E-5E8E-4B7C-D0D6-157FBCB98068}"/>
          </ac:spMkLst>
        </pc:spChg>
        <pc:picChg chg="mod">
          <ac:chgData name="Gry Jacobsen" userId="S::gryj04@uia.no::e02dfb7e-3102-407e-b315-b4d47dbe58c8" providerId="AD" clId="Web-{5A3F4627-573C-1C07-E015-A2B8451490FD}" dt="2023-04-03T09:06:45.677" v="179" actId="1076"/>
          <ac:picMkLst>
            <pc:docMk/>
            <pc:sldMk cId="3226433803" sldId="438"/>
            <ac:picMk id="3" creationId="{F08AA7D4-4EA5-1146-AE9A-1EB68B82BD58}"/>
          </ac:picMkLst>
        </pc:picChg>
      </pc:sldChg>
      <pc:sldChg chg="del">
        <pc:chgData name="Gry Jacobsen" userId="S::gryj04@uia.no::e02dfb7e-3102-407e-b315-b4d47dbe58c8" providerId="AD" clId="Web-{5A3F4627-573C-1C07-E015-A2B8451490FD}" dt="2023-04-03T09:10:06.118" v="335"/>
        <pc:sldMkLst>
          <pc:docMk/>
          <pc:sldMk cId="117178625" sldId="440"/>
        </pc:sldMkLst>
      </pc:sldChg>
      <pc:sldChg chg="del">
        <pc:chgData name="Gry Jacobsen" userId="S::gryj04@uia.no::e02dfb7e-3102-407e-b315-b4d47dbe58c8" providerId="AD" clId="Web-{5A3F4627-573C-1C07-E015-A2B8451490FD}" dt="2023-04-03T09:10:06.118" v="334"/>
        <pc:sldMkLst>
          <pc:docMk/>
          <pc:sldMk cId="3923391320" sldId="441"/>
        </pc:sldMkLst>
      </pc:sldChg>
      <pc:sldChg chg="del">
        <pc:chgData name="Gry Jacobsen" userId="S::gryj04@uia.no::e02dfb7e-3102-407e-b315-b4d47dbe58c8" providerId="AD" clId="Web-{5A3F4627-573C-1C07-E015-A2B8451490FD}" dt="2023-04-03T09:10:47.259" v="383"/>
        <pc:sldMkLst>
          <pc:docMk/>
          <pc:sldMk cId="3136766852" sldId="445"/>
        </pc:sldMkLst>
      </pc:sldChg>
      <pc:sldChg chg="del">
        <pc:chgData name="Gry Jacobsen" userId="S::gryj04@uia.no::e02dfb7e-3102-407e-b315-b4d47dbe58c8" providerId="AD" clId="Web-{5A3F4627-573C-1C07-E015-A2B8451490FD}" dt="2023-04-03T09:10:47.259" v="382"/>
        <pc:sldMkLst>
          <pc:docMk/>
          <pc:sldMk cId="4004367390" sldId="446"/>
        </pc:sldMkLst>
      </pc:sldChg>
      <pc:sldChg chg="del">
        <pc:chgData name="Gry Jacobsen" userId="S::gryj04@uia.no::e02dfb7e-3102-407e-b315-b4d47dbe58c8" providerId="AD" clId="Web-{5A3F4627-573C-1C07-E015-A2B8451490FD}" dt="2023-04-03T09:10:47.259" v="381"/>
        <pc:sldMkLst>
          <pc:docMk/>
          <pc:sldMk cId="2560980541" sldId="447"/>
        </pc:sldMkLst>
      </pc:sldChg>
      <pc:sldChg chg="del">
        <pc:chgData name="Gry Jacobsen" userId="S::gryj04@uia.no::e02dfb7e-3102-407e-b315-b4d47dbe58c8" providerId="AD" clId="Web-{5A3F4627-573C-1C07-E015-A2B8451490FD}" dt="2023-04-03T09:10:47.259" v="384"/>
        <pc:sldMkLst>
          <pc:docMk/>
          <pc:sldMk cId="3877647789" sldId="448"/>
        </pc:sldMkLst>
      </pc:sldChg>
      <pc:sldChg chg="del">
        <pc:chgData name="Gry Jacobsen" userId="S::gryj04@uia.no::e02dfb7e-3102-407e-b315-b4d47dbe58c8" providerId="AD" clId="Web-{5A3F4627-573C-1C07-E015-A2B8451490FD}" dt="2023-04-03T09:10:06.102" v="328"/>
        <pc:sldMkLst>
          <pc:docMk/>
          <pc:sldMk cId="2559187486" sldId="449"/>
        </pc:sldMkLst>
      </pc:sldChg>
      <pc:sldChg chg="del">
        <pc:chgData name="Gry Jacobsen" userId="S::gryj04@uia.no::e02dfb7e-3102-407e-b315-b4d47dbe58c8" providerId="AD" clId="Web-{5A3F4627-573C-1C07-E015-A2B8451490FD}" dt="2023-04-03T09:10:06.102" v="329"/>
        <pc:sldMkLst>
          <pc:docMk/>
          <pc:sldMk cId="1364782906" sldId="450"/>
        </pc:sldMkLst>
      </pc:sldChg>
      <pc:sldChg chg="del">
        <pc:chgData name="Gry Jacobsen" userId="S::gryj04@uia.no::e02dfb7e-3102-407e-b315-b4d47dbe58c8" providerId="AD" clId="Web-{5A3F4627-573C-1C07-E015-A2B8451490FD}" dt="2023-04-03T09:10:06.102" v="326"/>
        <pc:sldMkLst>
          <pc:docMk/>
          <pc:sldMk cId="1963451371" sldId="4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9ABE2-EC27-E346-9F5E-EBD6CD1AFDB2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79092-8F54-2E4C-B5A1-31A10B0820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55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79092-8F54-2E4C-B5A1-31A10B08202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95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79092-8F54-2E4C-B5A1-31A10B08202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91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e1702e6a84_2_7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1e1702e6a84_2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66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e1702e6a84_2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e1702e6a84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e1702e6a84_2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e1702e6a84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nb-NO"/>
              <a:t>HVA</a:t>
            </a:r>
          </a:p>
          <a:p>
            <a:br>
              <a:rPr lang="nb-NO"/>
            </a:br>
            <a:r>
              <a:rPr lang="nb-NO"/>
              <a:t>HVORFOR</a:t>
            </a:r>
            <a:br>
              <a:rPr lang="nb-NO"/>
            </a:br>
            <a:br>
              <a:rPr lang="nb-NO"/>
            </a:br>
            <a:r>
              <a:rPr lang="nb-NO"/>
              <a:t>HVORDAN</a:t>
            </a:r>
            <a:br>
              <a:rPr lang="nb-NO"/>
            </a:br>
            <a:br>
              <a:rPr lang="nb-NO"/>
            </a:br>
            <a:r>
              <a:rPr lang="nb-NO" b="1"/>
              <a:t>EKSEMPLER(Maria utarbeider)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Stille opp og forklare beregninger og fremgangsmåter</a:t>
            </a:r>
          </a:p>
          <a:p>
            <a:endParaRPr lang="nb-NO"/>
          </a:p>
          <a:p>
            <a:r>
              <a:rPr lang="nb-NO"/>
              <a:t>- Bruke digitale verktøy til å presentere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79092-8F54-2E4C-B5A1-31A10B08202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1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[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79092-8F54-2E4C-B5A1-31A10B08202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85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e1702e6a84_2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1e1702e6a84_2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e1702e6a84_2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g1e1702e6a84_2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5ED6DC-B9B1-EA4E-8A69-E211E482D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91F6425-0462-7747-B2C8-0F71B94D6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9A3C50-2B3F-094F-A835-9CEFC355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ED5352-4967-6146-BCE4-4E6C54B4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112C9C-86D2-E74F-96CC-D64036DB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0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87388D-19D8-234C-8D4D-C2A2E2DA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1C0F4D-B58B-8C44-A017-73B25A9A4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3428CF-F64A-AD44-ABE3-0F1AEFA9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1F6E77-B3E3-1C48-85D0-A43FAEF3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62410F-BE4B-0A45-8D86-E5500FA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92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EFC8252-591C-664B-A9D7-B0CC0BB00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BC8C8C8-D731-B74A-8FA3-9D1159E93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A568E1-8BE8-FA4E-9500-7044C915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7B005D-AE74-8B4F-8D42-BDEDE76D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4AB463-396D-BB4B-84B0-D56EBB1C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97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telteks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1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1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5140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26077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62831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Titteltekst</a:t>
            </a:r>
          </a:p>
        </p:txBody>
      </p:sp>
      <p:sp>
        <p:nvSpPr>
          <p:cNvPr id="144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4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1176089" y="6404293"/>
            <a:ext cx="177712" cy="26924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B66767-76F6-EB47-90EB-FD82097A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21B421-B0D2-BE42-874E-D74358A68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AC063C-4B1C-C240-A707-21D9C7C8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96299D-0ADD-BF42-9DB8-D4382D13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83EA77-54B9-2947-87C0-D21A4815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8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teks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33045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13"/>
          </p:nvPr>
        </p:nvSpPr>
        <p:spPr>
          <a:xfrm>
            <a:off x="1562100" y="-19050"/>
            <a:ext cx="9067800" cy="6048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86443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1388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idx="13"/>
          </p:nvPr>
        </p:nvSpPr>
        <p:spPr>
          <a:xfrm>
            <a:off x="3975100" y="552450"/>
            <a:ext cx="8629651" cy="5753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01379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35967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83309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65627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48642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13"/>
          </p:nvPr>
        </p:nvSpPr>
        <p:spPr>
          <a:xfrm>
            <a:off x="7840670" y="3517900"/>
            <a:ext cx="4198339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14"/>
          </p:nvPr>
        </p:nvSpPr>
        <p:spPr>
          <a:xfrm>
            <a:off x="7645400" y="565150"/>
            <a:ext cx="41656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idx="15"/>
          </p:nvPr>
        </p:nvSpPr>
        <p:spPr>
          <a:xfrm>
            <a:off x="-1524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24291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 Johnny Appleseed</a:t>
            </a:r>
          </a:p>
        </p:txBody>
      </p:sp>
      <p:sp>
        <p:nvSpPr>
          <p:cNvPr id="94" name="«Skriv et sitat her.»"/>
          <p:cNvSpPr txBox="1">
            <a:spLocks noGrp="1"/>
          </p:cNvSpPr>
          <p:nvPr>
            <p:ph type="body" sz="quarter" idx="14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«Skriv et sitat her.»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0741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9E9B1-2FB5-4E4A-8F3B-30434022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9707FF-0252-674C-B5C5-4B24C7DD5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4152EB-0602-404E-958D-1DAB6AC0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5BE090-A1B5-C948-9A15-06D63C40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B0C77-A5F9-C04C-BF3C-F3FBCA8A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72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576942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86433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telteks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1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1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51080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2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2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34746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telteks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3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4186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Titteltekst</a:t>
            </a:r>
          </a:p>
        </p:txBody>
      </p:sp>
      <p:sp>
        <p:nvSpPr>
          <p:cNvPr id="144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4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0986395" y="6354248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7746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B66767-76F6-EB47-90EB-FD82097A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21B421-B0D2-BE42-874E-D74358A68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AC063C-4B1C-C240-A707-21D9C7C8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96299D-0ADD-BF42-9DB8-D4382D13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83EA77-54B9-2947-87C0-D21A4815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969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punkttegn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marL="609585" lvl="0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2400"/>
            </a:lvl1pPr>
            <a:lvl2pPr marL="1219170" lvl="1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2400"/>
            </a:lvl2pPr>
            <a:lvl3pPr marL="1828754" lvl="2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2400"/>
            </a:lvl3pPr>
            <a:lvl4pPr marL="2438339" lvl="3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2400"/>
            </a:lvl4pPr>
            <a:lvl5pPr marL="3047924" lvl="4" indent="-499521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2400"/>
            </a:lvl5pPr>
            <a:lvl6pPr marL="3657509" lvl="5" indent="-448722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4267093" lvl="6" indent="-448722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4876678" lvl="7" indent="-448722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5486263" lvl="8" indent="-448722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ldNum" idx="12"/>
          </p:nvPr>
        </p:nvSpPr>
        <p:spPr>
          <a:xfrm>
            <a:off x="6021883" y="6540501"/>
            <a:ext cx="26770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sldNum" idx="12"/>
          </p:nvPr>
        </p:nvSpPr>
        <p:spPr>
          <a:xfrm>
            <a:off x="6021883" y="6540501"/>
            <a:ext cx="26770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– øverst">
  <p:cSld name="Tittel – øvers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6021883" y="6540501"/>
            <a:ext cx="26770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8A9DBB-D085-8141-917F-C76FB155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529791-54B6-1547-A952-7D5276138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9E6FCD-E5CD-2E4F-B808-714535D7A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26741E8-3E08-0145-8D2D-91DF21E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0C9E97-C9AE-F34F-8F0C-FFF65A3F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E79F8A-6A7E-484C-8F46-3A45B778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50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7677F-32CA-524B-A3AD-1289A445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F505E0-4FE1-134A-AE96-8B486505C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BA5441-1E76-6E4D-A61E-99C389D8C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B4EB308-EAAF-1142-9C2C-DAD49CF2F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CBC121D-2818-8343-B1FB-2BC25CEC8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BDF79B-DBDD-5F46-BAE0-1E8E37FE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0AF2FC6-2E77-F043-9446-C6A097D2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9C6EDF8-A840-474D-B2AC-93EF12D1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28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1ABABC-A0B4-D14B-B7DE-94E851DC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872E6B-1A0D-D944-B96F-2D79D805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E6A1E6-A1A4-AF40-A712-383F9EE8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4FF193-F30D-BE4C-A9ED-3CA3C9CC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81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B0C8EA8-6427-554B-A6F5-A57D350A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8D522D-7A1A-094F-8414-FAF804B6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555317-AA41-184D-8070-A41F15DB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59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DB9CAB-1A17-4C4D-8DE2-7AD1FE9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B8092F-1953-D74D-97B9-598658ED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B5CF97-49A5-454A-9608-F5EC3A7FD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02E0E0-5A72-7F47-A942-2AAABB67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11AD09-2F02-6248-93CC-402666A8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9E2510-88A0-B14C-BEF1-54994293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00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BD04D-386E-9645-BFFC-CB785E14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CCA4CDD-66E8-4C4B-8EAC-A6D8B8B37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61D464A-5BCA-0745-8AFD-ADC704EE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6E5B3E-20BF-8C4F-9EFC-7848F18D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3F6E2F4-2516-DA4A-B949-D85FD03B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457B52-D61F-FF48-A4E2-4C569F22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3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928F947-2A2E-A143-8409-1A6C5E44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B53546-1E89-684C-B739-DD6DA8F09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EFB2AA-72D7-5E4C-9488-942CF0AB7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9060-B510-9E4E-80B6-4A428CE42BD6}" type="datetimeFigureOut">
              <a:rPr lang="nb-NO" smtClean="0"/>
              <a:t>30.05.2024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BAA11C-1C1C-BA42-A1A5-9FC06B2CC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6F0DFF-CCCE-AB43-92B8-97551DB4E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EAB2-5F42-1C48-8939-581F395EF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6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701" r:id="rId5"/>
    <p:sldLayoutId id="2147483666" r:id="rId6"/>
    <p:sldLayoutId id="2147483667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021883" y="6540500"/>
            <a:ext cx="141885" cy="6565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1" r:id="rId3"/>
    <p:sldLayoutId id="2147483664" r:id="rId4"/>
    <p:sldLayoutId id="2147483660" r:id="rId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021883" y="6540500"/>
            <a:ext cx="267702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20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702" r:id="rId4"/>
    <p:sldLayoutId id="2147483699" r:id="rId5"/>
    <p:sldLayoutId id="2147483700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6021883" y="6540501"/>
            <a:ext cx="26770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11/importance-of-incorporating-technology-in-educatio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innendørs, elektronikk&#10;&#10;Automatisk generert beskrivelse">
            <a:extLst>
              <a:ext uri="{FF2B5EF4-FFF2-40B4-BE49-F238E27FC236}">
                <a16:creationId xmlns:a16="http://schemas.microsoft.com/office/drawing/2014/main" id="{F91BA32B-9B39-6643-835D-B75FB59726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66700" y="-808658"/>
            <a:ext cx="12725400" cy="847531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C77121C-00F6-9D40-BB13-1D1F6F00FD17}"/>
              </a:ext>
            </a:extLst>
          </p:cNvPr>
          <p:cNvSpPr txBox="1"/>
          <p:nvPr/>
        </p:nvSpPr>
        <p:spPr>
          <a:xfrm>
            <a:off x="228600" y="6432550"/>
            <a:ext cx="650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technofaq.org/posts/2020/11/importance-of-incorporating-technology-in-education/"/>
              </a:rPr>
              <a:t>Dette bildet</a:t>
            </a:r>
            <a:r>
              <a:rPr lang="nb-NO" sz="900"/>
              <a:t> av Ukjent forfatter er lisensiert under </a:t>
            </a:r>
            <a:r>
              <a:rPr lang="nb-NO" sz="900">
                <a:hlinkClick r:id="rId4" tooltip="https://creativecommons.org/licenses/by-nc-sa/3.0/"/>
              </a:rPr>
              <a:t>CC BY-SA-NC</a:t>
            </a:r>
            <a:endParaRPr lang="nb-NO" sz="900"/>
          </a:p>
        </p:txBody>
      </p:sp>
      <p:sp>
        <p:nvSpPr>
          <p:cNvPr id="155" name="Kickoff for DEKOMP"/>
          <p:cNvSpPr txBox="1">
            <a:spLocks noGrp="1"/>
          </p:cNvSpPr>
          <p:nvPr>
            <p:ph type="title"/>
          </p:nvPr>
        </p:nvSpPr>
        <p:spPr>
          <a:xfrm>
            <a:off x="889000" y="2502720"/>
            <a:ext cx="10414000" cy="91811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nb-NO" sz="7200" dirty="0"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Workshop i </a:t>
            </a:r>
            <a:br>
              <a:rPr lang="nb-NO" sz="7200" dirty="0"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nb-NO" sz="7200" dirty="0"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TEMA</a:t>
            </a:r>
            <a:endParaRPr lang="en-US" sz="7200" dirty="0">
              <a:latin typeface="Helvetica Neue Medium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6" name="Desentralisert lærerutdanning…"/>
          <p:cNvSpPr txBox="1">
            <a:spLocks noGrp="1"/>
          </p:cNvSpPr>
          <p:nvPr>
            <p:ph type="body" sz="quarter" idx="1"/>
          </p:nvPr>
        </p:nvSpPr>
        <p:spPr>
          <a:xfrm>
            <a:off x="2323147" y="3611332"/>
            <a:ext cx="7545706" cy="111496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800"/>
            </a:pPr>
            <a:r>
              <a:rPr lang="nb-NO" sz="2000" b="1" dirty="0"/>
              <a:t>Sted</a:t>
            </a:r>
            <a:br>
              <a:rPr lang="nb-NO" sz="2000" b="1" dirty="0"/>
            </a:br>
            <a:r>
              <a:rPr lang="nb-NO" sz="2000" b="1" dirty="0"/>
              <a:t>Dato</a:t>
            </a:r>
            <a:endParaRPr lang="en-US" sz="2000" b="1" dirty="0">
              <a:cs typeface="Calibri"/>
            </a:endParaRPr>
          </a:p>
        </p:txBody>
      </p:sp>
      <p:sp>
        <p:nvSpPr>
          <p:cNvPr id="157" name="Universitetet i Agder"/>
          <p:cNvSpPr txBox="1"/>
          <p:nvPr/>
        </p:nvSpPr>
        <p:spPr>
          <a:xfrm>
            <a:off x="2323147" y="4246605"/>
            <a:ext cx="7545706" cy="454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t">
            <a:normAutofit/>
          </a:bodyPr>
          <a:lstStyle>
            <a:lvl1pPr>
              <a:defRPr sz="3800"/>
            </a:lvl1pPr>
          </a:lstStyle>
          <a:p>
            <a:pPr algn="ctr"/>
            <a:r>
              <a:rPr lang="en-US" sz="1900" b="1" dirty="0"/>
              <a:t>Pilot digital </a:t>
            </a:r>
            <a:r>
              <a:rPr lang="en-US" sz="1900" b="1" dirty="0" err="1"/>
              <a:t>kompetanseutvikling</a:t>
            </a:r>
            <a:r>
              <a:rPr lang="en-US" sz="1900" b="1" dirty="0"/>
              <a:t> </a:t>
            </a:r>
            <a:r>
              <a:rPr lang="en-US" sz="1900" b="1" dirty="0" err="1"/>
              <a:t>Sted</a:t>
            </a:r>
            <a:endParaRPr lang="en-US" sz="1900" b="1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DA774-506B-3319-E2A4-5111DA10542D}"/>
              </a:ext>
            </a:extLst>
          </p:cNvPr>
          <p:cNvSpPr txBox="1"/>
          <p:nvPr/>
        </p:nvSpPr>
        <p:spPr>
          <a:xfrm>
            <a:off x="7785253" y="5168746"/>
            <a:ext cx="33876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cs typeface="Calibri"/>
              </a:rPr>
              <a:t>Se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eksempel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på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hvordan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en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slik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workshop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kan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se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ut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på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Teams: Eksempel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på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samling</a:t>
            </a:r>
            <a:r>
              <a:rPr lang="en-US" i="1" dirty="0">
                <a:highlight>
                  <a:srgbClr val="FFFF00"/>
                </a:highlight>
                <a:cs typeface="Calibri"/>
              </a:rPr>
              <a:t> </a:t>
            </a:r>
            <a:r>
              <a:rPr lang="en-US" i="1" dirty="0" err="1">
                <a:highlight>
                  <a:srgbClr val="FFFF00"/>
                </a:highlight>
                <a:cs typeface="Calibri"/>
              </a:rPr>
              <a:t>medieproduksjon</a:t>
            </a:r>
            <a:endParaRPr lang="en-US" i="1" dirty="0" err="1">
              <a:cs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kjermopptak med Chrome"/>
          <p:cNvSpPr txBox="1">
            <a:spLocks noGrp="1"/>
          </p:cNvSpPr>
          <p:nvPr>
            <p:ph type="title"/>
          </p:nvPr>
        </p:nvSpPr>
        <p:spPr>
          <a:xfrm>
            <a:off x="889000" y="1922566"/>
            <a:ext cx="10414000" cy="2324100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nb-NO" sz="4400" dirty="0"/>
              <a:t>Innføring i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809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creencastify er et program(Chrome-tillegg) du starter fra nettleseren din, som kan ta opp video av skjerm, webkamera og lyd."/>
          <p:cNvSpPr txBox="1">
            <a:spLocks noGrp="1"/>
          </p:cNvSpPr>
          <p:nvPr>
            <p:ph type="title"/>
          </p:nvPr>
        </p:nvSpPr>
        <p:spPr>
          <a:xfrm>
            <a:off x="889000" y="2088264"/>
            <a:ext cx="10414000" cy="2324101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nb-NO" sz="3600" b="0" dirty="0"/>
              <a:t>Trinnvis innføring i verktøy(ene) gjennom så mange lysbilder som nødvendig. Fint for deltakere å ha etterpå, selv om du kanskje velger å  gå gjennom stoffet "live"</a:t>
            </a:r>
          </a:p>
        </p:txBody>
      </p:sp>
      <p:sp>
        <p:nvSpPr>
          <p:cNvPr id="196" name="For å bruke Screencastify kreves da ut du logger på med en Google-konto. Gratisversjonen legger et vannmerke oppe i høyre hjørne av videoen din og det begrenses til 50 opptak i måneden ."/>
          <p:cNvSpPr txBox="1"/>
          <p:nvPr/>
        </p:nvSpPr>
        <p:spPr>
          <a:xfrm>
            <a:off x="971296" y="3607685"/>
            <a:ext cx="10414000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sz="3575"/>
          </a:p>
        </p:txBody>
      </p:sp>
    </p:spTree>
    <p:extLst>
      <p:ext uri="{BB962C8B-B14F-4D97-AF65-F5344CB8AC3E}">
        <p14:creationId xmlns:p14="http://schemas.microsoft.com/office/powerpoint/2010/main" val="30464841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7399CA-B984-68C4-D42C-034FC07A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Tilhørerengasjement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A61DF8-C595-9C2C-D80A-22098B5BE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Diskusjonsoppgaver</a:t>
            </a:r>
          </a:p>
          <a:p>
            <a:r>
              <a:rPr lang="nb-NO" dirty="0"/>
              <a:t>Dilemmaer </a:t>
            </a:r>
          </a:p>
          <a:p>
            <a:r>
              <a:rPr lang="nb-NO" dirty="0"/>
              <a:t>Caser </a:t>
            </a:r>
          </a:p>
        </p:txBody>
      </p:sp>
    </p:spTree>
    <p:extLst>
      <p:ext uri="{BB962C8B-B14F-4D97-AF65-F5344CB8AC3E}">
        <p14:creationId xmlns:p14="http://schemas.microsoft.com/office/powerpoint/2010/main" val="35418792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... Hvordan ta opp med Screencastify"/>
          <p:cNvSpPr txBox="1">
            <a:spLocks noGrp="1"/>
          </p:cNvSpPr>
          <p:nvPr>
            <p:ph type="title"/>
          </p:nvPr>
        </p:nvSpPr>
        <p:spPr>
          <a:xfrm>
            <a:off x="1574358" y="177800"/>
            <a:ext cx="10502900" cy="1143000"/>
          </a:xfrm>
          <a:prstGeom prst="rect">
            <a:avLst/>
          </a:prstGeom>
        </p:spPr>
        <p:txBody>
          <a:bodyPr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nb-NO" sz="4000" b="0"/>
              <a:t>Eksempler på undervisningsopplegg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445DA-6227-BB4C-B8DB-060EB87F07B3}"/>
              </a:ext>
            </a:extLst>
          </p:cNvPr>
          <p:cNvSpPr txBox="1"/>
          <p:nvPr/>
        </p:nvSpPr>
        <p:spPr>
          <a:xfrm>
            <a:off x="511836" y="2448817"/>
            <a:ext cx="5840082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nb-NO" kern="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Navn på fag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nb-NO" kern="0">
              <a:solidFill>
                <a:schemeClr val="accent1">
                  <a:lumMod val="50000"/>
                </a:schemeClr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nb-NO" kern="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Overskrift undervisningsopplegg</a:t>
            </a:r>
          </a:p>
          <a:p>
            <a:r>
              <a:rPr lang="nb-NO" b="1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Mål med timen: </a:t>
            </a:r>
            <a:endParaRPr lang="nb-NO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nb-NO" kern="0" dirty="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nb-NO" kern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nb-NO" b="1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Oppgave:</a:t>
            </a:r>
          </a:p>
          <a:p>
            <a:r>
              <a:rPr lang="nb-NO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Forklaring av hva elevene skal gjøre</a:t>
            </a:r>
          </a:p>
          <a:p>
            <a:endParaRPr lang="nb-NO" b="1" kern="0" dirty="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nb-NO" b="1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Kompetansemål</a:t>
            </a:r>
            <a:r>
              <a:rPr lang="nb-NO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nb-NO" dirty="0"/>
          </a:p>
          <a:p>
            <a:r>
              <a:rPr lang="nb-NO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Fra LK20</a:t>
            </a:r>
          </a:p>
          <a:p>
            <a:endParaRPr lang="en-NO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FF171-B87B-1943-8D3D-DA99E18E98EF}"/>
              </a:ext>
            </a:extLst>
          </p:cNvPr>
          <p:cNvSpPr txBox="1"/>
          <p:nvPr/>
        </p:nvSpPr>
        <p:spPr>
          <a:xfrm>
            <a:off x="6351918" y="3527189"/>
            <a:ext cx="584008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nb-NO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nb-NO" b="1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kumimoji="0" lang="en-NO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59E76-700C-8211-378A-CF4E31C4F8FD}"/>
              </a:ext>
            </a:extLst>
          </p:cNvPr>
          <p:cNvSpPr txBox="1"/>
          <p:nvPr/>
        </p:nvSpPr>
        <p:spPr>
          <a:xfrm>
            <a:off x="6387497" y="2448816"/>
            <a:ext cx="5840082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nb-NO" kern="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Navn på fag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nb-NO" kern="0">
              <a:solidFill>
                <a:schemeClr val="accent1">
                  <a:lumMod val="50000"/>
                </a:schemeClr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nb-NO" kern="0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Overskrift undervisningsopplegg</a:t>
            </a:r>
          </a:p>
          <a:p>
            <a:r>
              <a:rPr lang="nb-NO" b="1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Mål med timen: </a:t>
            </a:r>
            <a:endParaRPr lang="nb-NO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nb-NO" kern="0" dirty="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nb-NO" kern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nb-NO" b="1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Oppgave:</a:t>
            </a:r>
          </a:p>
          <a:p>
            <a:r>
              <a:rPr lang="nb-NO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Forklaring av hva elevene skal gjøre</a:t>
            </a:r>
          </a:p>
          <a:p>
            <a:endParaRPr lang="nb-NO" kern="0" dirty="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nb-NO" b="1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Kompetansemål</a:t>
            </a:r>
            <a:r>
              <a:rPr lang="nb-NO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nb-NO" dirty="0"/>
          </a:p>
          <a:p>
            <a:r>
              <a:rPr lang="nb-NO" kern="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Fra LK20</a:t>
            </a:r>
          </a:p>
          <a:p>
            <a:endParaRPr lang="en-NO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2560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F19D7-83F1-46CC-836F-E7FCAFEB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55" y="3281"/>
            <a:ext cx="10502900" cy="1143000"/>
          </a:xfrm>
        </p:spPr>
        <p:txBody>
          <a:bodyPr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nb-NO" sz="6000" b="0"/>
              <a:t>Oppgave nivå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EB0EE-A296-4245-B8D0-B0E1348F7B3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9416" y="1146281"/>
            <a:ext cx="6391251" cy="6094046"/>
          </a:xfrm>
        </p:spPr>
        <p:txBody>
          <a:bodyPr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nb-NO" dirty="0"/>
              <a:t>Trinnvis oppgave med konkrete steg for gjennomføring til nivå 1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en-GB" dirty="0"/>
            </a:b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E6BB3EA-1DCA-4728-B12E-846F6CED949C}"/>
              </a:ext>
            </a:extLst>
          </p:cNvPr>
          <p:cNvSpPr txBox="1">
            <a:spLocks/>
          </p:cNvSpPr>
          <p:nvPr/>
        </p:nvSpPr>
        <p:spPr>
          <a:xfrm>
            <a:off x="6146759" y="1146281"/>
            <a:ext cx="5766288" cy="5244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346710">
              <a:spcBef>
                <a:spcPts val="2450"/>
              </a:spcBef>
              <a:defRPr sz="4032"/>
            </a:pPr>
            <a:endParaRPr lang="nb-NO" sz="1200" b="0" dirty="0"/>
          </a:p>
        </p:txBody>
      </p:sp>
      <p:sp>
        <p:nvSpPr>
          <p:cNvPr id="7" name="Nivå 1">
            <a:extLst>
              <a:ext uri="{FF2B5EF4-FFF2-40B4-BE49-F238E27FC236}">
                <a16:creationId xmlns:a16="http://schemas.microsoft.com/office/drawing/2014/main" id="{AEA53C1C-7CFB-4502-AB78-451AD72D45E2}"/>
              </a:ext>
            </a:extLst>
          </p:cNvPr>
          <p:cNvSpPr/>
          <p:nvPr/>
        </p:nvSpPr>
        <p:spPr>
          <a:xfrm>
            <a:off x="-127585" y="-507102"/>
            <a:ext cx="1722251" cy="172225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sz="2000" err="1">
                <a:solidFill>
                  <a:schemeClr val="bg1"/>
                </a:solidFill>
              </a:rPr>
              <a:t>Nivå</a:t>
            </a:r>
            <a:r>
              <a:rPr sz="200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811911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8"/>
          <p:cNvSpPr/>
          <p:nvPr/>
        </p:nvSpPr>
        <p:spPr>
          <a:xfrm>
            <a:off x="3717071" y="1050071"/>
            <a:ext cx="4757859" cy="4757859"/>
          </a:xfrm>
          <a:prstGeom prst="ellipse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2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9630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creencastify er et program(Chrome-tillegg) du starter fra nettleseren din, som kan ta opp video av skjerm, webkamera og lyd."/>
          <p:cNvSpPr txBox="1">
            <a:spLocks noGrp="1"/>
          </p:cNvSpPr>
          <p:nvPr>
            <p:ph type="title"/>
          </p:nvPr>
        </p:nvSpPr>
        <p:spPr>
          <a:xfrm>
            <a:off x="889000" y="2088264"/>
            <a:ext cx="10414000" cy="2324101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nb-NO" sz="3600" b="0" dirty="0"/>
              <a:t>Trinnvis innføring i verktøy(ene) gjennom så mange lysbilder som nødvendig. Fint for deltakere å ha etterpå, selv om du kanskje velger å  gå gjennom stoffet "live"</a:t>
            </a:r>
          </a:p>
        </p:txBody>
      </p:sp>
      <p:sp>
        <p:nvSpPr>
          <p:cNvPr id="196" name="For å bruke Screencastify kreves da ut du logger på med en Google-konto. Gratisversjonen legger et vannmerke oppe i høyre hjørne av videoen din og det begrenses til 50 opptak i måneden ."/>
          <p:cNvSpPr txBox="1"/>
          <p:nvPr/>
        </p:nvSpPr>
        <p:spPr>
          <a:xfrm>
            <a:off x="971296" y="3607685"/>
            <a:ext cx="10414000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sz="3575"/>
          </a:p>
        </p:txBody>
      </p:sp>
    </p:spTree>
    <p:extLst>
      <p:ext uri="{BB962C8B-B14F-4D97-AF65-F5344CB8AC3E}">
        <p14:creationId xmlns:p14="http://schemas.microsoft.com/office/powerpoint/2010/main" val="15387474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Oppgave Nivå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Oppgave</a:t>
            </a:r>
            <a:r>
              <a:rPr lang="en-US" dirty="0"/>
              <a:t> </a:t>
            </a:r>
            <a:r>
              <a:rPr lang="en-US" dirty="0" err="1"/>
              <a:t>nivå</a:t>
            </a:r>
            <a:r>
              <a:rPr dirty="0"/>
              <a:t> 2</a:t>
            </a:r>
          </a:p>
        </p:txBody>
      </p:sp>
      <p:sp>
        <p:nvSpPr>
          <p:cNvPr id="367" name="Her blir det satt av tid til utprøving - det blir gitt en oppgave i å produsere et skjermopptak med OBS Studio. Lærerne blir bedt om å ta en del av fagstoffet sitt og produsere en formidlende video om dette temae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dirty="0"/>
              <a:t>En mer åpen oppgave for de som er noe sikrere på stoffet/eller som har gått gjennom oppgaven på nivå 1 og har fått det til </a:t>
            </a:r>
            <a:endParaRPr lang="en-US" dirty="0"/>
          </a:p>
        </p:txBody>
      </p:sp>
      <p:sp>
        <p:nvSpPr>
          <p:cNvPr id="4" name="Nivå 2">
            <a:extLst>
              <a:ext uri="{FF2B5EF4-FFF2-40B4-BE49-F238E27FC236}">
                <a16:creationId xmlns:a16="http://schemas.microsoft.com/office/drawing/2014/main" id="{FC110627-6A08-2540-9A40-4E827FFBF631}"/>
              </a:ext>
            </a:extLst>
          </p:cNvPr>
          <p:cNvSpPr/>
          <p:nvPr/>
        </p:nvSpPr>
        <p:spPr>
          <a:xfrm>
            <a:off x="-222587" y="-541689"/>
            <a:ext cx="1722251" cy="1722251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2000" err="1"/>
              <a:t>Nivå</a:t>
            </a:r>
            <a:r>
              <a:rPr sz="2000"/>
              <a:t> 2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6"/>
          <p:cNvSpPr/>
          <p:nvPr/>
        </p:nvSpPr>
        <p:spPr>
          <a:xfrm>
            <a:off x="3805950" y="1138950"/>
            <a:ext cx="4580101" cy="4580101"/>
          </a:xfrm>
          <a:prstGeom prst="ellipse">
            <a:avLst/>
          </a:prstGeom>
          <a:solidFill>
            <a:srgbClr val="60D83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Nivå 3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10700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B3F473BB-4DB2-47BA-9CFC-B2C869078564}"/>
              </a:ext>
            </a:extLst>
          </p:cNvPr>
          <p:cNvSpPr txBox="1"/>
          <p:nvPr/>
        </p:nvSpPr>
        <p:spPr>
          <a:xfrm>
            <a:off x="871105" y="2921168"/>
            <a:ext cx="5573347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b="1" dirty="0">
                <a:latin typeface="Calibri Light"/>
              </a:rPr>
              <a:t>Bit.ly/</a:t>
            </a:r>
            <a:r>
              <a:rPr lang="nb-NO" sz="3600" b="1" dirty="0" err="1">
                <a:latin typeface="Calibri Light"/>
              </a:rPr>
              <a:t>lenketilundersøkelse</a:t>
            </a:r>
            <a:endParaRPr lang="nb-NO" sz="3600" b="1" dirty="0" err="1">
              <a:latin typeface="Calibri Light"/>
              <a:cs typeface="Calibri Light"/>
            </a:endParaRPr>
          </a:p>
          <a:p>
            <a:r>
              <a:rPr lang="nb-NO" sz="2000" b="1" dirty="0">
                <a:latin typeface="Calibri Light"/>
                <a:cs typeface="Calibri Light"/>
              </a:rPr>
              <a:t>Skriv inn lenken eller bruk </a:t>
            </a:r>
            <a:r>
              <a:rPr lang="nb-NO" sz="2000" b="1" dirty="0" err="1">
                <a:latin typeface="Calibri Light"/>
                <a:cs typeface="Calibri Light"/>
              </a:rPr>
              <a:t>Qr</a:t>
            </a:r>
            <a:r>
              <a:rPr lang="nb-NO" sz="2000" b="1" dirty="0">
                <a:latin typeface="Calibri Light"/>
                <a:cs typeface="Calibri Light"/>
              </a:rPr>
              <a:t>-koden</a:t>
            </a:r>
          </a:p>
          <a:p>
            <a:endParaRPr lang="nb-NO" sz="2000" b="1" dirty="0">
              <a:latin typeface="Calibri Light"/>
              <a:cs typeface="Calibri Light"/>
            </a:endParaRPr>
          </a:p>
          <a:p>
            <a:r>
              <a:rPr lang="nb-NO" sz="2000" b="1" dirty="0">
                <a:latin typeface="Calibri Light"/>
                <a:cs typeface="Calibri Light"/>
              </a:rPr>
              <a:t>Lag en undersøkelse i Microsoft Forms eller Google skjemaer, for eksempel 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3EDAD5-253B-D24A-9A45-CEBDA4405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569"/>
            <a:ext cx="5863683" cy="1679981"/>
          </a:xfrm>
        </p:spPr>
        <p:txBody>
          <a:bodyPr>
            <a:normAutofit fontScale="90000"/>
          </a:bodyPr>
          <a:lstStyle/>
          <a:p>
            <a:r>
              <a:rPr lang="nb-NO"/>
              <a:t>Undersøkelse - Hva syntes du om samlingen i dag?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4882086-B892-1842-A68E-8A263859F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3" t="4331" b="-984"/>
          <a:stretch/>
        </p:blipFill>
        <p:spPr>
          <a:xfrm>
            <a:off x="6802871" y="1166918"/>
            <a:ext cx="4211521" cy="451395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CA9A505-C9E6-BC4C-A512-FD69D959A703}"/>
              </a:ext>
            </a:extLst>
          </p:cNvPr>
          <p:cNvSpPr txBox="1"/>
          <p:nvPr/>
        </p:nvSpPr>
        <p:spPr>
          <a:xfrm>
            <a:off x="-13358191" y="13040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35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79C708-CC9D-4749-A7D1-C213ED3D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10300" b="1" dirty="0"/>
              <a:t>bit.ly/LENKE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F1F79A-5E58-3E4D-8F4B-E4F53E92841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Her kan du laste ned presentasjonen fra dagens samling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399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8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"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Oppgave Nivå 3</a:t>
            </a:r>
            <a:endParaRPr/>
          </a:p>
        </p:txBody>
      </p:sp>
      <p:sp>
        <p:nvSpPr>
          <p:cNvPr id="689" name="Google Shape;689;p108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1725" lvl="0" indent="-330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</a:pPr>
            <a:r>
              <a:rPr lang="en" sz="2400"/>
              <a:t>Del 1:</a:t>
            </a:r>
            <a:endParaRPr/>
          </a:p>
          <a:p>
            <a:pPr marL="643451" lvl="1" indent="-330192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</a:pPr>
            <a:r>
              <a:rPr lang="en"/>
              <a:t>Ta en del av fagstoffet ditt og produsere formidlende mediainnhold om dette temaet som elevene kan få tilgang til.</a:t>
            </a:r>
            <a:endParaRPr/>
          </a:p>
          <a:p>
            <a:pPr marL="321725" lvl="0" indent="-330192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</a:pPr>
            <a:r>
              <a:rPr lang="en" sz="2400"/>
              <a:t>Del 2:</a:t>
            </a:r>
            <a:endParaRPr/>
          </a:p>
          <a:p>
            <a:pPr marL="643451" lvl="1" indent="-330192" algn="l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</a:pPr>
            <a:r>
              <a:rPr lang="en"/>
              <a:t>Lag</a:t>
            </a:r>
            <a:r>
              <a:rPr lang="en" sz="2400"/>
              <a:t> et </a:t>
            </a:r>
            <a:r>
              <a:rPr lang="en"/>
              <a:t>undervisningsopplegg</a:t>
            </a:r>
            <a:r>
              <a:rPr lang="en" sz="2400"/>
              <a:t> der </a:t>
            </a:r>
            <a:r>
              <a:rPr lang="en"/>
              <a:t>elevene</a:t>
            </a:r>
            <a:r>
              <a:rPr lang="en" sz="2400"/>
              <a:t> </a:t>
            </a:r>
            <a:r>
              <a:rPr lang="en"/>
              <a:t>skal</a:t>
            </a:r>
            <a:r>
              <a:rPr lang="en" sz="2400"/>
              <a:t> </a:t>
            </a:r>
            <a:r>
              <a:rPr lang="en"/>
              <a:t>lage</a:t>
            </a:r>
            <a:r>
              <a:rPr lang="en" sz="2400"/>
              <a:t> </a:t>
            </a:r>
            <a:r>
              <a:rPr lang="en"/>
              <a:t>sitt</a:t>
            </a:r>
            <a:r>
              <a:rPr lang="en" sz="2400"/>
              <a:t> </a:t>
            </a:r>
            <a:r>
              <a:rPr lang="en"/>
              <a:t>eget</a:t>
            </a:r>
            <a:r>
              <a:rPr lang="en" sz="2400"/>
              <a:t> </a:t>
            </a:r>
            <a:r>
              <a:rPr lang="en"/>
              <a:t>medieprodukt </a:t>
            </a:r>
            <a:r>
              <a:rPr lang="en" sz="2400"/>
              <a:t>(</a:t>
            </a:r>
            <a:r>
              <a:rPr lang="en"/>
              <a:t>lekse/vurderingssituasjon</a:t>
            </a:r>
            <a:r>
              <a:rPr lang="en" sz="2400"/>
              <a:t>) </a:t>
            </a:r>
            <a:r>
              <a:rPr lang="en"/>
              <a:t>og</a:t>
            </a:r>
            <a:r>
              <a:rPr lang="en" sz="2400"/>
              <a:t> </a:t>
            </a:r>
            <a:r>
              <a:rPr lang="en"/>
              <a:t>levere</a:t>
            </a:r>
            <a:r>
              <a:rPr lang="en" sz="2400"/>
              <a:t> </a:t>
            </a:r>
            <a:r>
              <a:rPr lang="en"/>
              <a:t>dette</a:t>
            </a:r>
            <a:r>
              <a:rPr lang="en" sz="2400"/>
              <a:t> inn.</a:t>
            </a:r>
            <a:endParaRPr/>
          </a:p>
        </p:txBody>
      </p:sp>
      <p:sp>
        <p:nvSpPr>
          <p:cNvPr id="690" name="Google Shape;690;p108"/>
          <p:cNvSpPr/>
          <p:nvPr/>
        </p:nvSpPr>
        <p:spPr>
          <a:xfrm>
            <a:off x="-211702" y="-401451"/>
            <a:ext cx="1722251" cy="17222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3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321594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Vel hjem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Vel </a:t>
            </a:r>
            <a:r>
              <a:rPr err="1"/>
              <a:t>hjem</a:t>
            </a:r>
            <a:r>
              <a:t>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rogram for da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Program for dagen</a:t>
            </a:r>
          </a:p>
        </p:txBody>
      </p:sp>
      <p:sp>
        <p:nvSpPr>
          <p:cNvPr id="164" name="Intro fell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>
              <a:buSzPct val="100000"/>
              <a:buAutoNum type="arabicPeriod"/>
            </a:pPr>
            <a:r>
              <a:rPr dirty="0"/>
              <a:t>Intro</a:t>
            </a:r>
            <a:r>
              <a:rPr lang="en-US" dirty="0"/>
              <a:t> </a:t>
            </a:r>
            <a:endParaRPr lang="en-GB"/>
          </a:p>
          <a:p>
            <a:pPr marL="444500" indent="-444500">
              <a:buSzPct val="100000"/>
              <a:buAutoNum type="arabicPeriod"/>
            </a:pPr>
            <a:r>
              <a:rPr lang="en-GB" dirty="0" err="1"/>
              <a:t>Innføring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temaet</a:t>
            </a:r>
            <a:endParaRPr dirty="0" err="1"/>
          </a:p>
          <a:p>
            <a:pPr marL="444500" indent="-444500">
              <a:buSzPct val="100000"/>
              <a:buAutoNum type="arabicPeriod"/>
            </a:pPr>
            <a:r>
              <a:rPr dirty="0"/>
              <a:t>Pause </a:t>
            </a:r>
            <a:r>
              <a:rPr lang="nb-NO" dirty="0"/>
              <a:t>10</a:t>
            </a:r>
            <a:r>
              <a:rPr dirty="0"/>
              <a:t> </a:t>
            </a:r>
            <a:r>
              <a:rPr lang="en-GB" dirty="0" err="1"/>
              <a:t>minutter</a:t>
            </a:r>
            <a:endParaRPr dirty="0"/>
          </a:p>
          <a:p>
            <a:pPr marL="444500" indent="-444500">
              <a:buSzPct val="100000"/>
              <a:buAutoNum type="arabicPeriod"/>
            </a:pPr>
            <a:r>
              <a:rPr lang="en-GB" dirty="0" err="1"/>
              <a:t>Nivådelt</a:t>
            </a:r>
            <a:r>
              <a:rPr dirty="0"/>
              <a:t>: Arbeid med </a:t>
            </a:r>
            <a:r>
              <a:rPr lang="en-GB" dirty="0" err="1"/>
              <a:t>oppgave</a:t>
            </a:r>
            <a:endParaRPr dirty="0"/>
          </a:p>
          <a:p>
            <a:pPr marL="444500" indent="-444500">
              <a:buSzPct val="100000"/>
              <a:buAutoNum type="arabicPeriod"/>
            </a:pPr>
            <a:r>
              <a:rPr lang="en-GB" dirty="0" err="1"/>
              <a:t>Avsluttende</a:t>
            </a:r>
            <a:r>
              <a:rPr dirty="0"/>
              <a:t> </a:t>
            </a:r>
            <a:r>
              <a:rPr lang="en-GB" dirty="0" err="1"/>
              <a:t>oppsummering</a:t>
            </a:r>
            <a:r>
              <a:rPr dirty="0"/>
              <a:t> </a:t>
            </a:r>
            <a:r>
              <a:rPr lang="en-GB" dirty="0" err="1"/>
              <a:t>og</a:t>
            </a:r>
            <a:r>
              <a:rPr dirty="0"/>
              <a:t> </a:t>
            </a:r>
            <a:r>
              <a:rPr lang="en-GB" u="sng" dirty="0" err="1"/>
              <a:t>undersøkelse</a:t>
            </a:r>
            <a:endParaRPr lang="en-GB" u="sng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rogram for dagen"/>
          <p:cNvSpPr txBox="1"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/>
          <a:p>
            <a:pPr defTabSz="457200"/>
            <a:r>
              <a:rPr lang="nb-NO" sz="2400" b="1" dirty="0">
                <a:latin typeface="Helvetica Neue"/>
              </a:rPr>
              <a:t>Workshop i TEMA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113D293-B941-4D81-BF9D-8C2FF254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996" y="1984917"/>
            <a:ext cx="6656787" cy="4467639"/>
          </a:xfrm>
        </p:spPr>
        <p:txBody>
          <a:bodyPr vert="horz" lIns="45720" tIns="22860" rIns="45720" bIns="22860" rtlCol="0" anchor="ctr">
            <a:normAutofit/>
          </a:bodyPr>
          <a:lstStyle/>
          <a:p>
            <a:pPr algn="l">
              <a:lnSpc>
                <a:spcPct val="120000"/>
              </a:lnSpc>
              <a:spcBef>
                <a:spcPts val="300"/>
              </a:spcBef>
            </a:pPr>
            <a:endParaRPr lang="nb-NO" sz="2600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buFont typeface="Calibri" panose="020B0604020202020204" pitchFamily="34" charset="0"/>
              <a:buChar char="-"/>
            </a:pPr>
            <a:r>
              <a:rPr lang="nb-NO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Beskrivelse av program/tema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buFont typeface="Calibri" panose="020B0604020202020204" pitchFamily="34" charset="0"/>
              <a:buChar char="-"/>
            </a:pPr>
            <a:r>
              <a:rPr lang="nb-NO" sz="1800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Beskrivelse av bruksområde </a:t>
            </a:r>
          </a:p>
        </p:txBody>
      </p:sp>
    </p:spTree>
    <p:extLst>
      <p:ext uri="{BB962C8B-B14F-4D97-AF65-F5344CB8AC3E}">
        <p14:creationId xmlns:p14="http://schemas.microsoft.com/office/powerpoint/2010/main" val="24778965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F08AA7D4-4EA5-1146-AE9A-1EB68B82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611" y="-818497"/>
            <a:ext cx="7953331" cy="7953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7085E-5E8E-4B7C-D0D6-157FBCB98068}"/>
              </a:ext>
            </a:extLst>
          </p:cNvPr>
          <p:cNvSpPr txBox="1"/>
          <p:nvPr/>
        </p:nvSpPr>
        <p:spPr>
          <a:xfrm>
            <a:off x="587565" y="1129228"/>
            <a:ext cx="174433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cs typeface="Calibri"/>
              </a:rPr>
              <a:t>Eksempel på hvordan nytteområdet kan beskrives gjennom for eksempel en ordsky </a:t>
            </a:r>
          </a:p>
        </p:txBody>
      </p:sp>
    </p:spTree>
    <p:extLst>
      <p:ext uri="{BB962C8B-B14F-4D97-AF65-F5344CB8AC3E}">
        <p14:creationId xmlns:p14="http://schemas.microsoft.com/office/powerpoint/2010/main" val="322643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amlingens tema vil være nivåde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67715">
              <a:defRPr sz="10416"/>
            </a:lvl1pPr>
          </a:lstStyle>
          <a:p>
            <a:r>
              <a:rPr lang="nb-NO" sz="3600" dirty="0"/>
              <a:t>Det vil være mulig å arbeide med samlingens tema i nivådelte oppgaver</a:t>
            </a:r>
          </a:p>
        </p:txBody>
      </p:sp>
      <p:sp>
        <p:nvSpPr>
          <p:cNvPr id="167" name="Nivå 1"/>
          <p:cNvSpPr/>
          <p:nvPr/>
        </p:nvSpPr>
        <p:spPr>
          <a:xfrm>
            <a:off x="2620249" y="1887559"/>
            <a:ext cx="2289385" cy="2289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3050" dirty="0"/>
              <a:t>Nivå 1</a:t>
            </a:r>
          </a:p>
        </p:txBody>
      </p:sp>
      <p:sp>
        <p:nvSpPr>
          <p:cNvPr id="168" name="Nivå 2"/>
          <p:cNvSpPr/>
          <p:nvPr/>
        </p:nvSpPr>
        <p:spPr>
          <a:xfrm>
            <a:off x="6199885" y="1823294"/>
            <a:ext cx="2289386" cy="2289386"/>
          </a:xfrm>
          <a:prstGeom prst="ellipse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6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sz="3050" dirty="0"/>
              <a:t>Nivå 2</a:t>
            </a:r>
          </a:p>
        </p:txBody>
      </p:sp>
      <p:sp>
        <p:nvSpPr>
          <p:cNvPr id="170" name="For deg som ønsker en grunnleggende innføring i skjermopptak.…"/>
          <p:cNvSpPr txBox="1"/>
          <p:nvPr/>
        </p:nvSpPr>
        <p:spPr>
          <a:xfrm>
            <a:off x="2385005" y="4439907"/>
            <a:ext cx="3016933" cy="228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r>
              <a:rPr lang="nb-NO" sz="900"/>
              <a:t>For deg som har liten erfaring med digitale verktøy fra før og som ønsker tilgang til en grunnleggende innføring i skjermopptak med Microsoft </a:t>
            </a:r>
            <a:r>
              <a:rPr lang="nb-NO" sz="900" err="1"/>
              <a:t>Stream</a:t>
            </a:r>
            <a:r>
              <a:rPr lang="nb-NO" sz="900"/>
              <a:t>.</a:t>
            </a:r>
          </a:p>
          <a:p>
            <a:endParaRPr lang="nb-NO" sz="900"/>
          </a:p>
          <a:p>
            <a:r>
              <a:rPr lang="nb-NO" sz="900"/>
              <a:t>Her blir det gitt en trinnvis instruktiv oppgave.</a:t>
            </a:r>
            <a:endParaRPr sz="900"/>
          </a:p>
        </p:txBody>
      </p:sp>
      <p:sp>
        <p:nvSpPr>
          <p:cNvPr id="171" name="For deg som kjenner Office365 fra før og ønsker å kaste deg ut i det.…"/>
          <p:cNvSpPr txBox="1"/>
          <p:nvPr/>
        </p:nvSpPr>
        <p:spPr>
          <a:xfrm>
            <a:off x="6392078" y="4439907"/>
            <a:ext cx="1905000" cy="228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r>
              <a:rPr sz="900"/>
              <a:t>For deg </a:t>
            </a:r>
            <a:r>
              <a:rPr sz="900" err="1"/>
              <a:t>som</a:t>
            </a:r>
            <a:r>
              <a:rPr sz="900"/>
              <a:t> </a:t>
            </a:r>
            <a:r>
              <a:rPr sz="900" err="1"/>
              <a:t>kjenner</a:t>
            </a:r>
            <a:r>
              <a:rPr sz="900"/>
              <a:t> </a:t>
            </a:r>
            <a:r>
              <a:rPr lang="nb-NO" sz="900"/>
              <a:t>litt til skjermopptak fra før.</a:t>
            </a:r>
            <a:endParaRPr sz="900"/>
          </a:p>
          <a:p>
            <a:endParaRPr sz="900"/>
          </a:p>
          <a:p>
            <a:r>
              <a:rPr sz="900"/>
              <a:t>Her </a:t>
            </a:r>
            <a:r>
              <a:rPr sz="900" err="1"/>
              <a:t>blir</a:t>
            </a:r>
            <a:r>
              <a:rPr sz="900"/>
              <a:t> det </a:t>
            </a:r>
            <a:r>
              <a:rPr sz="900" err="1"/>
              <a:t>satt</a:t>
            </a:r>
            <a:r>
              <a:rPr sz="900"/>
              <a:t> av </a:t>
            </a:r>
            <a:r>
              <a:rPr sz="900" err="1"/>
              <a:t>mye</a:t>
            </a:r>
            <a:r>
              <a:rPr sz="900"/>
              <a:t> </a:t>
            </a:r>
            <a:r>
              <a:rPr sz="900" err="1"/>
              <a:t>tid</a:t>
            </a:r>
            <a:r>
              <a:rPr sz="900"/>
              <a:t> </a:t>
            </a:r>
            <a:r>
              <a:rPr sz="900" err="1"/>
              <a:t>til</a:t>
            </a:r>
            <a:r>
              <a:rPr sz="900"/>
              <a:t> </a:t>
            </a:r>
            <a:r>
              <a:rPr sz="900" err="1"/>
              <a:t>utprøving</a:t>
            </a:r>
            <a:r>
              <a:rPr sz="900"/>
              <a:t> av </a:t>
            </a:r>
            <a:r>
              <a:rPr sz="900" err="1"/>
              <a:t>skjermopptak</a:t>
            </a:r>
            <a:r>
              <a:rPr sz="900"/>
              <a:t>.</a:t>
            </a:r>
          </a:p>
        </p:txBody>
      </p:sp>
      <p:sp>
        <p:nvSpPr>
          <p:cNvPr id="172" name="For deg som har mye erfaring med digitale verktøy.…"/>
          <p:cNvSpPr txBox="1"/>
          <p:nvPr/>
        </p:nvSpPr>
        <p:spPr>
          <a:xfrm>
            <a:off x="8328366" y="4439907"/>
            <a:ext cx="1905001" cy="228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t"/>
          <a:lstStyle/>
          <a:p>
            <a:endParaRPr lang="en-US" sz="9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9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Samlingens tema vil være nivådelt</a:t>
            </a: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59"/>
          <p:cNvSpPr/>
          <p:nvPr/>
        </p:nvSpPr>
        <p:spPr>
          <a:xfrm>
            <a:off x="1766442" y="1658041"/>
            <a:ext cx="2289385" cy="22893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1</a:t>
            </a:r>
            <a:endParaRPr sz="1467"/>
          </a:p>
        </p:txBody>
      </p:sp>
      <p:sp>
        <p:nvSpPr>
          <p:cNvPr id="268" name="Google Shape;268;p59"/>
          <p:cNvSpPr/>
          <p:nvPr/>
        </p:nvSpPr>
        <p:spPr>
          <a:xfrm>
            <a:off x="4951308" y="1658041"/>
            <a:ext cx="2289385" cy="2289387"/>
          </a:xfrm>
          <a:prstGeom prst="ellipse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2</a:t>
            </a:r>
            <a:endParaRPr sz="1467"/>
          </a:p>
        </p:txBody>
      </p:sp>
      <p:sp>
        <p:nvSpPr>
          <p:cNvPr id="269" name="Google Shape;269;p59"/>
          <p:cNvSpPr/>
          <p:nvPr/>
        </p:nvSpPr>
        <p:spPr>
          <a:xfrm>
            <a:off x="8136175" y="1658041"/>
            <a:ext cx="2289387" cy="22893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3</a:t>
            </a:r>
            <a:endParaRPr sz="1467"/>
          </a:p>
        </p:txBody>
      </p:sp>
      <p:sp>
        <p:nvSpPr>
          <p:cNvPr id="270" name="Google Shape;270;p59"/>
          <p:cNvSpPr txBox="1"/>
          <p:nvPr/>
        </p:nvSpPr>
        <p:spPr>
          <a:xfrm>
            <a:off x="1402668" y="4439908"/>
            <a:ext cx="3016933" cy="22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deg som har liten erfaring med digitale verktøy fra før og som ønsker tilgang til en grunnleggende innføring i skjermopptak med Microsoft Stream.</a:t>
            </a:r>
            <a:endParaRPr sz="1467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 blir det gitt en trinnvis instruktiv oppgave.</a:t>
            </a:r>
            <a:endParaRPr sz="9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59"/>
          <p:cNvSpPr txBox="1"/>
          <p:nvPr/>
        </p:nvSpPr>
        <p:spPr>
          <a:xfrm>
            <a:off x="5143500" y="4439908"/>
            <a:ext cx="1905000" cy="22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deg som kjenner litt til skjermopptak fra før. Her vil vi se nærmere på OBS Studio.</a:t>
            </a:r>
            <a:endParaRPr sz="9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 blir det satt av mye tid til utprøving av skjermopptak.</a:t>
            </a:r>
            <a:endParaRPr sz="1467"/>
          </a:p>
        </p:txBody>
      </p:sp>
      <p:sp>
        <p:nvSpPr>
          <p:cNvPr id="272" name="Google Shape;272;p59"/>
          <p:cNvSpPr txBox="1"/>
          <p:nvPr/>
        </p:nvSpPr>
        <p:spPr>
          <a:xfrm>
            <a:off x="8328366" y="4439908"/>
            <a:ext cx="1905001" cy="22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deg som har mye erfaring med digitale verktøy. </a:t>
            </a:r>
            <a:endParaRPr sz="1467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 blir det gitt en åpen oppgave.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03829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0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</a:pPr>
            <a:r>
              <a:rPr lang="en"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 </a:t>
            </a:r>
            <a:r>
              <a:rPr lang="en"/>
              <a:t>deler</a:t>
            </a:r>
            <a:r>
              <a:rPr lang="en"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/>
              <a:t>oss</a:t>
            </a:r>
            <a:r>
              <a:rPr lang="en"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/>
              <a:t>i</a:t>
            </a:r>
            <a:r>
              <a:rPr lang="en"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rom</a:t>
            </a:r>
            <a:endParaRPr/>
          </a:p>
        </p:txBody>
      </p:sp>
      <p:sp>
        <p:nvSpPr>
          <p:cNvPr id="278" name="Google Shape;278;p60"/>
          <p:cNvSpPr txBox="1"/>
          <p:nvPr/>
        </p:nvSpPr>
        <p:spPr>
          <a:xfrm>
            <a:off x="1704158" y="1880412"/>
            <a:ext cx="2948765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Rom 1:</a:t>
            </a:r>
            <a:endParaRPr sz="2667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Microsoft Stream</a:t>
            </a:r>
            <a:endParaRPr sz="2667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60"/>
          <p:cNvSpPr txBox="1"/>
          <p:nvPr/>
        </p:nvSpPr>
        <p:spPr>
          <a:xfrm>
            <a:off x="6076795" y="1914701"/>
            <a:ext cx="2948764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Rom 2:</a:t>
            </a:r>
            <a:endParaRPr sz="2667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 Studio</a:t>
            </a:r>
            <a:endParaRPr sz="2667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60"/>
          <p:cNvSpPr/>
          <p:nvPr/>
        </p:nvSpPr>
        <p:spPr>
          <a:xfrm>
            <a:off x="2033847" y="3041896"/>
            <a:ext cx="2289387" cy="22893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1</a:t>
            </a:r>
            <a:endParaRPr sz="1467"/>
          </a:p>
        </p:txBody>
      </p:sp>
      <p:sp>
        <p:nvSpPr>
          <p:cNvPr id="281" name="Google Shape;281;p60"/>
          <p:cNvSpPr/>
          <p:nvPr/>
        </p:nvSpPr>
        <p:spPr>
          <a:xfrm>
            <a:off x="5579383" y="3041896"/>
            <a:ext cx="2289387" cy="2289385"/>
          </a:xfrm>
          <a:prstGeom prst="ellipse">
            <a:avLst/>
          </a:prstGeom>
          <a:solidFill>
            <a:srgbClr val="F3B80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2</a:t>
            </a:r>
            <a:endParaRPr sz="1467"/>
          </a:p>
        </p:txBody>
      </p:sp>
      <p:sp>
        <p:nvSpPr>
          <p:cNvPr id="282" name="Google Shape;282;p60"/>
          <p:cNvSpPr/>
          <p:nvPr/>
        </p:nvSpPr>
        <p:spPr>
          <a:xfrm>
            <a:off x="7332944" y="3041896"/>
            <a:ext cx="2289387" cy="22893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67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Nivå 3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70693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nb-NO" sz="6600" b="0" dirty="0"/>
              <a:t>TEMA</a:t>
            </a:r>
          </a:p>
        </p:txBody>
      </p:sp>
      <p:sp>
        <p:nvSpPr>
          <p:cNvPr id="18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079"/>
          </a:xfrm>
          <a:prstGeom prst="rect">
            <a:avLst/>
          </a:prstGeom>
        </p:spPr>
        <p:txBody>
          <a:bodyPr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850392">
              <a:spcBef>
                <a:spcPts val="900"/>
              </a:spcBef>
              <a:defRPr sz="5208"/>
            </a:pPr>
            <a:r>
              <a:rPr lang="nb-NO" sz="2600" b="0" dirty="0"/>
              <a:t>HVA: beskrivelse av tema</a:t>
            </a:r>
            <a:endParaRPr lang="en-US" sz="5208" dirty="0"/>
          </a:p>
          <a:p>
            <a:pPr algn="l" defTabSz="850392">
              <a:spcBef>
                <a:spcPts val="900"/>
              </a:spcBef>
              <a:defRPr sz="5208"/>
            </a:pPr>
            <a:endParaRPr lang="nb-NO" sz="2600" b="0" dirty="0"/>
          </a:p>
          <a:p>
            <a:pPr algn="l" defTabSz="850392">
              <a:spcBef>
                <a:spcPts val="900"/>
              </a:spcBef>
              <a:defRPr sz="5208"/>
            </a:pPr>
            <a:r>
              <a:rPr lang="nb-NO" sz="2600" b="0" dirty="0"/>
              <a:t>HVORDAN:</a:t>
            </a:r>
            <a:endParaRPr lang="en-US" sz="5200" dirty="0"/>
          </a:p>
          <a:p>
            <a:pPr algn="l" defTabSz="850392">
              <a:spcBef>
                <a:spcPts val="900"/>
              </a:spcBef>
              <a:defRPr sz="5208"/>
            </a:pPr>
            <a:r>
              <a:rPr lang="nb-NO" sz="2600" b="0" dirty="0"/>
              <a:t>Beskrivelse av program(mer) som skal brukes i dag</a:t>
            </a:r>
          </a:p>
          <a:p>
            <a:pPr algn="l" defTabSz="850392">
              <a:spcBef>
                <a:spcPts val="900"/>
              </a:spcBef>
              <a:defRPr sz="5208"/>
            </a:pPr>
            <a:br>
              <a:rPr lang="nb-NO" sz="2600" b="0" dirty="0"/>
            </a:br>
            <a:r>
              <a:rPr lang="nb-NO" sz="2600" b="0" dirty="0"/>
              <a:t>HVORFOR: </a:t>
            </a:r>
          </a:p>
          <a:p>
            <a:pPr algn="l" defTabSz="850392">
              <a:spcBef>
                <a:spcPts val="900"/>
              </a:spcBef>
              <a:defRPr sz="5208"/>
            </a:pPr>
            <a:r>
              <a:rPr lang="nb-NO" sz="2600" b="0" dirty="0"/>
              <a:t>Beskrivelse av hvorfor dette kan være nyttig å bruke i eget arbeid</a:t>
            </a:r>
          </a:p>
        </p:txBody>
      </p:sp>
    </p:spTree>
    <p:extLst>
      <p:ext uri="{BB962C8B-B14F-4D97-AF65-F5344CB8AC3E}">
        <p14:creationId xmlns:p14="http://schemas.microsoft.com/office/powerpoint/2010/main" val="13405511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1ABF7DC5B03A4FBD5F33572BBDE086" ma:contentTypeVersion="18" ma:contentTypeDescription="Opprett et nytt dokument." ma:contentTypeScope="" ma:versionID="ebdceb7e0cda4e05632cd8b3a39e889e">
  <xsd:schema xmlns:xsd="http://www.w3.org/2001/XMLSchema" xmlns:xs="http://www.w3.org/2001/XMLSchema" xmlns:p="http://schemas.microsoft.com/office/2006/metadata/properties" xmlns:ns2="a4a3d10c-701c-4450-ab8d-613528a08cca" xmlns:ns3="1b0de9ce-e822-429d-bbcf-f9eaf634757c" targetNamespace="http://schemas.microsoft.com/office/2006/metadata/properties" ma:root="true" ma:fieldsID="e4bcb0b4e05e6c1fb3fb6a2332f51383" ns2:_="" ns3:_="">
    <xsd:import namespace="a4a3d10c-701c-4450-ab8d-613528a08cca"/>
    <xsd:import namespace="1b0de9ce-e822-429d-bbcf-f9eaf6347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3d10c-701c-4450-ab8d-613528a0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5da9934d-bfb1-4def-aef0-a37b7e29c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de9ce-e822-429d-bbcf-f9eaf6347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3416464-7ef5-4fb9-8000-2d9730115374}" ma:internalName="TaxCatchAll" ma:showField="CatchAllData" ma:web="1b0de9ce-e822-429d-bbcf-f9eaf6347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0de9ce-e822-429d-bbcf-f9eaf634757c" xsi:nil="true"/>
    <lcf76f155ced4ddcb4097134ff3c332f xmlns="a4a3d10c-701c-4450-ab8d-613528a08c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57B9D2-530E-41F5-BC00-C17EA108C7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380117-133E-4F11-972B-63EC0D555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3d10c-701c-4450-ab8d-613528a08cca"/>
    <ds:schemaRef ds:uri="1b0de9ce-e822-429d-bbcf-f9eaf6347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A0DC36-B2DF-4CB0-A07D-27454BF5BE0F}">
  <ds:schemaRefs>
    <ds:schemaRef ds:uri="http://purl.org/dc/terms/"/>
    <ds:schemaRef ds:uri="http://schemas.microsoft.com/office/2006/documentManagement/types"/>
    <ds:schemaRef ds:uri="1b0de9ce-e822-429d-bbcf-f9eaf634757c"/>
    <ds:schemaRef ds:uri="a4a3d10c-701c-4450-ab8d-613528a08cca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Macintosh PowerPoint</Application>
  <PresentationFormat>Widescreen</PresentationFormat>
  <Paragraphs>116</Paragraphs>
  <Slides>21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Office-tema</vt:lpstr>
      <vt:lpstr>White</vt:lpstr>
      <vt:lpstr>1_White</vt:lpstr>
      <vt:lpstr>1_White</vt:lpstr>
      <vt:lpstr>Office-tema</vt:lpstr>
      <vt:lpstr>Workshop i  TEMA</vt:lpstr>
      <vt:lpstr>bit.ly/LENKE</vt:lpstr>
      <vt:lpstr>Program for dagen</vt:lpstr>
      <vt:lpstr>Workshop i TEMA</vt:lpstr>
      <vt:lpstr>PowerPoint-presentasjon</vt:lpstr>
      <vt:lpstr>Det vil være mulig å arbeide med samlingens tema i nivådelte oppgaver</vt:lpstr>
      <vt:lpstr>Samlingens tema vil være nivådelt</vt:lpstr>
      <vt:lpstr>Vi deler oss i to rom</vt:lpstr>
      <vt:lpstr>TEMA</vt:lpstr>
      <vt:lpstr>Innføring i TEMA</vt:lpstr>
      <vt:lpstr>Trinnvis innføring i verktøy(ene) gjennom så mange lysbilder som nødvendig. Fint for deltakere å ha etterpå, selv om du kanskje velger å  gå gjennom stoffet "live"</vt:lpstr>
      <vt:lpstr>Tilhørerengasjement</vt:lpstr>
      <vt:lpstr>Eksempler på undervisningsopplegg</vt:lpstr>
      <vt:lpstr>Oppgave nivå 1</vt:lpstr>
      <vt:lpstr>PowerPoint-presentasjon</vt:lpstr>
      <vt:lpstr>Trinnvis innføring i verktøy(ene) gjennom så mange lysbilder som nødvendig. Fint for deltakere å ha etterpå, selv om du kanskje velger å  gå gjennom stoffet "live"</vt:lpstr>
      <vt:lpstr>Oppgave nivå 2</vt:lpstr>
      <vt:lpstr>PowerPoint-presentasjon</vt:lpstr>
      <vt:lpstr>Undersøkelse - Hva syntes du om samlingen i dag?</vt:lpstr>
      <vt:lpstr>Oppgave Nivå 3</vt:lpstr>
      <vt:lpstr>Vel hjem!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Haakon Sundbø</dc:creator>
  <cp:lastModifiedBy>Haakon Sundbø</cp:lastModifiedBy>
  <cp:revision>223</cp:revision>
  <dcterms:created xsi:type="dcterms:W3CDTF">2021-04-16T07:24:09Z</dcterms:created>
  <dcterms:modified xsi:type="dcterms:W3CDTF">2024-05-30T06:19:38Z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114459-e220-4ae9-b339-4ebe6008cdd4_Enabled">
    <vt:lpwstr>true</vt:lpwstr>
  </property>
  <property fmtid="{D5CDD505-2E9C-101B-9397-08002B2CF9AE}" pid="3" name="MSIP_Label_b4114459-e220-4ae9-b339-4ebe6008cdd4_SetDate">
    <vt:lpwstr>2021-04-16T07:24:09Z</vt:lpwstr>
  </property>
  <property fmtid="{D5CDD505-2E9C-101B-9397-08002B2CF9AE}" pid="4" name="MSIP_Label_b4114459-e220-4ae9-b339-4ebe6008cdd4_Method">
    <vt:lpwstr>Standard</vt:lpwstr>
  </property>
  <property fmtid="{D5CDD505-2E9C-101B-9397-08002B2CF9AE}" pid="5" name="MSIP_Label_b4114459-e220-4ae9-b339-4ebe6008cdd4_Name">
    <vt:lpwstr>b4114459-e220-4ae9-b339-4ebe6008cdd4</vt:lpwstr>
  </property>
  <property fmtid="{D5CDD505-2E9C-101B-9397-08002B2CF9AE}" pid="6" name="MSIP_Label_b4114459-e220-4ae9-b339-4ebe6008cdd4_SiteId">
    <vt:lpwstr>8482881e-3699-4b3f-b135-cf4800bc1efb</vt:lpwstr>
  </property>
  <property fmtid="{D5CDD505-2E9C-101B-9397-08002B2CF9AE}" pid="7" name="MSIP_Label_b4114459-e220-4ae9-b339-4ebe6008cdd4_ActionId">
    <vt:lpwstr>101b0849-77c6-4ea1-a369-f0cfcd8396e0</vt:lpwstr>
  </property>
  <property fmtid="{D5CDD505-2E9C-101B-9397-08002B2CF9AE}" pid="8" name="MSIP_Label_b4114459-e220-4ae9-b339-4ebe6008cdd4_ContentBits">
    <vt:lpwstr>0</vt:lpwstr>
  </property>
  <property fmtid="{D5CDD505-2E9C-101B-9397-08002B2CF9AE}" pid="9" name="ContentTypeId">
    <vt:lpwstr>0x010100B91ABF7DC5B03A4FBD5F33572BBDE086</vt:lpwstr>
  </property>
  <property fmtid="{D5CDD505-2E9C-101B-9397-08002B2CF9AE}" pid="10" name="MediaServiceImageTags">
    <vt:lpwstr/>
  </property>
</Properties>
</file>